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colors2.xml" ContentType="application/vnd.openxmlformats-officedocument.drawingml.diagramCol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9" r:id="rId2"/>
    <p:sldId id="331" r:id="rId3"/>
    <p:sldId id="333" r:id="rId4"/>
    <p:sldId id="332" r:id="rId5"/>
    <p:sldId id="337" r:id="rId6"/>
    <p:sldId id="335" r:id="rId7"/>
    <p:sldId id="336" r:id="rId8"/>
    <p:sldId id="344" r:id="rId9"/>
    <p:sldId id="338" r:id="rId10"/>
    <p:sldId id="339" r:id="rId11"/>
    <p:sldId id="342" r:id="rId12"/>
    <p:sldId id="343" r:id="rId13"/>
    <p:sldId id="346" r:id="rId14"/>
  </p:sldIdLst>
  <p:sldSz cx="9144000" cy="6858000" type="screen4x3"/>
  <p:notesSz cx="6797675" cy="9872663"/>
  <p:defaultTextStyle>
    <a:defPPr>
      <a:defRPr lang="de-DE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orient="horz" pos="4042" userDrawn="1">
          <p15:clr>
            <a:srgbClr val="A4A3A4"/>
          </p15:clr>
        </p15:guide>
        <p15:guide id="3" orient="horz" pos="1275" userDrawn="1">
          <p15:clr>
            <a:srgbClr val="A4A3A4"/>
          </p15:clr>
        </p15:guide>
        <p15:guide id="4" pos="5465" userDrawn="1">
          <p15:clr>
            <a:srgbClr val="A4A3A4"/>
          </p15:clr>
        </p15:guide>
        <p15:guide id="5" pos="5012" userDrawn="1">
          <p15:clr>
            <a:srgbClr val="A4A3A4"/>
          </p15:clr>
        </p15:guide>
        <p15:guide id="6" pos="612" userDrawn="1">
          <p15:clr>
            <a:srgbClr val="A4A3A4"/>
          </p15:clr>
        </p15:guide>
        <p15:guide id="7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7A73"/>
    <a:srgbClr val="7B5F4E"/>
    <a:srgbClr val="7DAFD2"/>
    <a:srgbClr val="504637"/>
    <a:srgbClr val="FF964B"/>
    <a:srgbClr val="A02D14"/>
    <a:srgbClr val="B54A3F"/>
    <a:srgbClr val="AC6060"/>
    <a:srgbClr val="A37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0E2DE-FDA2-495D-AC46-1A63304CE0D6}" v="713" dt="2023-08-23T07:18:11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41" autoAdjust="0"/>
  </p:normalViewPr>
  <p:slideViewPr>
    <p:cSldViewPr snapToGrid="0" showGuides="1">
      <p:cViewPr varScale="1">
        <p:scale>
          <a:sx n="62" d="100"/>
          <a:sy n="62" d="100"/>
        </p:scale>
        <p:origin x="1424" y="56"/>
      </p:cViewPr>
      <p:guideLst>
        <p:guide orient="horz" pos="459"/>
        <p:guide orient="horz" pos="4042"/>
        <p:guide orient="horz" pos="1275"/>
        <p:guide pos="5465"/>
        <p:guide pos="5012"/>
        <p:guide pos="612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4" d="100"/>
          <a:sy n="144" d="100"/>
        </p:scale>
        <p:origin x="6163" y="10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Wiederkehr" userId="ebb8e3f0-312d-4989-88da-4e7a3a712ae7" providerId="ADAL" clId="{4D30E2DE-FDA2-495D-AC46-1A63304CE0D6}"/>
    <pc:docChg chg="undo redo custSel addSld delSld modSld sldOrd modNotesMaster modHandout">
      <pc:chgData name="Stefan Wiederkehr" userId="ebb8e3f0-312d-4989-88da-4e7a3a712ae7" providerId="ADAL" clId="{4D30E2DE-FDA2-495D-AC46-1A63304CE0D6}" dt="2023-08-23T07:18:11.895" v="2453"/>
      <pc:docMkLst>
        <pc:docMk/>
      </pc:docMkLst>
      <pc:sldChg chg="addSp delSp modSp mod">
        <pc:chgData name="Stefan Wiederkehr" userId="ebb8e3f0-312d-4989-88da-4e7a3a712ae7" providerId="ADAL" clId="{4D30E2DE-FDA2-495D-AC46-1A63304CE0D6}" dt="2023-08-23T06:44:02.790" v="2344" actId="27614"/>
        <pc:sldMkLst>
          <pc:docMk/>
          <pc:sldMk cId="0" sldId="329"/>
        </pc:sldMkLst>
        <pc:spChg chg="add del mod">
          <ac:chgData name="Stefan Wiederkehr" userId="ebb8e3f0-312d-4989-88da-4e7a3a712ae7" providerId="ADAL" clId="{4D30E2DE-FDA2-495D-AC46-1A63304CE0D6}" dt="2023-08-23T06:37:54.132" v="2321"/>
          <ac:spMkLst>
            <pc:docMk/>
            <pc:sldMk cId="0" sldId="329"/>
            <ac:spMk id="4" creationId="{64AD0D94-CE2B-0272-5148-29317FEFD9D1}"/>
          </ac:spMkLst>
        </pc:spChg>
        <pc:spChg chg="add del mod">
          <ac:chgData name="Stefan Wiederkehr" userId="ebb8e3f0-312d-4989-88da-4e7a3a712ae7" providerId="ADAL" clId="{4D30E2DE-FDA2-495D-AC46-1A63304CE0D6}" dt="2023-08-21T16:52:45.430" v="78" actId="931"/>
          <ac:spMkLst>
            <pc:docMk/>
            <pc:sldMk cId="0" sldId="329"/>
            <ac:spMk id="4" creationId="{87EB384A-A4C9-412B-3969-6AC9A14B1FBD}"/>
          </ac:spMkLst>
        </pc:spChg>
        <pc:spChg chg="add del">
          <ac:chgData name="Stefan Wiederkehr" userId="ebb8e3f0-312d-4989-88da-4e7a3a712ae7" providerId="ADAL" clId="{4D30E2DE-FDA2-495D-AC46-1A63304CE0D6}" dt="2023-08-23T06:37:34.586" v="2320" actId="22"/>
          <ac:spMkLst>
            <pc:docMk/>
            <pc:sldMk cId="0" sldId="329"/>
            <ac:spMk id="6" creationId="{EBCDE677-A849-39FB-443B-E71ADCF10F04}"/>
          </ac:spMkLst>
        </pc:spChg>
        <pc:spChg chg="add del mod">
          <ac:chgData name="Stefan Wiederkehr" userId="ebb8e3f0-312d-4989-88da-4e7a3a712ae7" providerId="ADAL" clId="{4D30E2DE-FDA2-495D-AC46-1A63304CE0D6}" dt="2023-08-23T06:42:09.266" v="2326" actId="931"/>
          <ac:spMkLst>
            <pc:docMk/>
            <pc:sldMk cId="0" sldId="329"/>
            <ac:spMk id="7" creationId="{C9A7FC73-5902-11CF-2AAD-861318A86049}"/>
          </ac:spMkLst>
        </pc:spChg>
        <pc:spChg chg="add del mod">
          <ac:chgData name="Stefan Wiederkehr" userId="ebb8e3f0-312d-4989-88da-4e7a3a712ae7" providerId="ADAL" clId="{4D30E2DE-FDA2-495D-AC46-1A63304CE0D6}" dt="2023-08-23T06:43:07.885" v="2337" actId="931"/>
          <ac:spMkLst>
            <pc:docMk/>
            <pc:sldMk cId="0" sldId="329"/>
            <ac:spMk id="13" creationId="{F82C8EF1-12F6-947A-DC06-B0DD5BF56F58}"/>
          </ac:spMkLst>
        </pc:spChg>
        <pc:spChg chg="add del mod">
          <ac:chgData name="Stefan Wiederkehr" userId="ebb8e3f0-312d-4989-88da-4e7a3a712ae7" providerId="ADAL" clId="{4D30E2DE-FDA2-495D-AC46-1A63304CE0D6}" dt="2023-08-23T06:44:01.589" v="2343" actId="931"/>
          <ac:spMkLst>
            <pc:docMk/>
            <pc:sldMk cId="0" sldId="329"/>
            <ac:spMk id="17" creationId="{F0FFFCCF-286C-9D08-80C9-F4514E83893C}"/>
          </ac:spMkLst>
        </pc:spChg>
        <pc:spChg chg="mod">
          <ac:chgData name="Stefan Wiederkehr" userId="ebb8e3f0-312d-4989-88da-4e7a3a712ae7" providerId="ADAL" clId="{4D30E2DE-FDA2-495D-AC46-1A63304CE0D6}" dt="2023-08-21T16:48:38.805" v="74" actId="20577"/>
          <ac:spMkLst>
            <pc:docMk/>
            <pc:sldMk cId="0" sldId="329"/>
            <ac:spMk id="7169" creationId="{00000000-0000-0000-0000-000000000000}"/>
          </ac:spMkLst>
        </pc:spChg>
        <pc:spChg chg="mod">
          <ac:chgData name="Stefan Wiederkehr" userId="ebb8e3f0-312d-4989-88da-4e7a3a712ae7" providerId="ADAL" clId="{4D30E2DE-FDA2-495D-AC46-1A63304CE0D6}" dt="2023-08-23T06:42:10.655" v="2328" actId="962"/>
          <ac:spMkLst>
            <pc:docMk/>
            <pc:sldMk cId="0" sldId="329"/>
            <ac:spMk id="7170" creationId="{00000000-0000-0000-0000-000000000000}"/>
          </ac:spMkLst>
        </pc:spChg>
        <pc:picChg chg="del">
          <ac:chgData name="Stefan Wiederkehr" userId="ebb8e3f0-312d-4989-88da-4e7a3a712ae7" providerId="ADAL" clId="{4D30E2DE-FDA2-495D-AC46-1A63304CE0D6}" dt="2023-08-21T16:52:07.351" v="75" actId="478"/>
          <ac:picMkLst>
            <pc:docMk/>
            <pc:sldMk cId="0" sldId="329"/>
            <ac:picMk id="5" creationId="{00000000-0000-0000-0000-000000000000}"/>
          </ac:picMkLst>
        </pc:picChg>
        <pc:picChg chg="add mod">
          <ac:chgData name="Stefan Wiederkehr" userId="ebb8e3f0-312d-4989-88da-4e7a3a712ae7" providerId="ADAL" clId="{4D30E2DE-FDA2-495D-AC46-1A63304CE0D6}" dt="2023-08-21T16:52:15.039" v="77"/>
          <ac:picMkLst>
            <pc:docMk/>
            <pc:sldMk cId="0" sldId="329"/>
            <ac:picMk id="6" creationId="{AD2D321C-04AC-513D-D992-6D98A1158BF7}"/>
          </ac:picMkLst>
        </pc:picChg>
        <pc:picChg chg="add del mod">
          <ac:chgData name="Stefan Wiederkehr" userId="ebb8e3f0-312d-4989-88da-4e7a3a712ae7" providerId="ADAL" clId="{4D30E2DE-FDA2-495D-AC46-1A63304CE0D6}" dt="2023-08-23T06:37:28.822" v="2318" actId="478"/>
          <ac:picMkLst>
            <pc:docMk/>
            <pc:sldMk cId="0" sldId="329"/>
            <ac:picMk id="8" creationId="{274F3377-CF40-54D5-715A-28DB385329A4}"/>
          </ac:picMkLst>
        </pc:picChg>
        <pc:picChg chg="add del mod">
          <ac:chgData name="Stefan Wiederkehr" userId="ebb8e3f0-312d-4989-88da-4e7a3a712ae7" providerId="ADAL" clId="{4D30E2DE-FDA2-495D-AC46-1A63304CE0D6}" dt="2023-08-23T06:40:52.830" v="2325" actId="931"/>
          <ac:picMkLst>
            <pc:docMk/>
            <pc:sldMk cId="0" sldId="329"/>
            <ac:picMk id="10" creationId="{1F44F0BC-7979-BED8-9C44-A80E34CFDC10}"/>
          </ac:picMkLst>
        </pc:picChg>
        <pc:picChg chg="add del mod">
          <ac:chgData name="Stefan Wiederkehr" userId="ebb8e3f0-312d-4989-88da-4e7a3a712ae7" providerId="ADAL" clId="{4D30E2DE-FDA2-495D-AC46-1A63304CE0D6}" dt="2023-08-23T06:42:59.127" v="2336" actId="478"/>
          <ac:picMkLst>
            <pc:docMk/>
            <pc:sldMk cId="0" sldId="329"/>
            <ac:picMk id="12" creationId="{BAD3A4AB-52AC-2C21-C9D5-A60746788585}"/>
          </ac:picMkLst>
        </pc:picChg>
        <pc:picChg chg="add del mod">
          <ac:chgData name="Stefan Wiederkehr" userId="ebb8e3f0-312d-4989-88da-4e7a3a712ae7" providerId="ADAL" clId="{4D30E2DE-FDA2-495D-AC46-1A63304CE0D6}" dt="2023-08-23T06:43:54.806" v="2342" actId="478"/>
          <ac:picMkLst>
            <pc:docMk/>
            <pc:sldMk cId="0" sldId="329"/>
            <ac:picMk id="15" creationId="{7F7369E3-F67D-FC8C-076A-39816002C097}"/>
          </ac:picMkLst>
        </pc:picChg>
        <pc:picChg chg="add mod">
          <ac:chgData name="Stefan Wiederkehr" userId="ebb8e3f0-312d-4989-88da-4e7a3a712ae7" providerId="ADAL" clId="{4D30E2DE-FDA2-495D-AC46-1A63304CE0D6}" dt="2023-08-23T06:44:02.790" v="2344" actId="27614"/>
          <ac:picMkLst>
            <pc:docMk/>
            <pc:sldMk cId="0" sldId="329"/>
            <ac:picMk id="19" creationId="{4BBB5D8F-0D40-9C26-087B-BEAB74246D07}"/>
          </ac:picMkLst>
        </pc:picChg>
        <pc:picChg chg="add del mod">
          <ac:chgData name="Stefan Wiederkehr" userId="ebb8e3f0-312d-4989-88da-4e7a3a712ae7" providerId="ADAL" clId="{4D30E2DE-FDA2-495D-AC46-1A63304CE0D6}" dt="2023-08-23T06:38:58.862" v="2323"/>
          <ac:picMkLst>
            <pc:docMk/>
            <pc:sldMk cId="0" sldId="329"/>
            <ac:picMk id="1028" creationId="{7308A917-9241-6599-778D-1B5BC1BB1F83}"/>
          </ac:picMkLst>
        </pc:picChg>
      </pc:sldChg>
      <pc:sldChg chg="del">
        <pc:chgData name="Stefan Wiederkehr" userId="ebb8e3f0-312d-4989-88da-4e7a3a712ae7" providerId="ADAL" clId="{4D30E2DE-FDA2-495D-AC46-1A63304CE0D6}" dt="2023-08-21T17:02:00.556" v="408" actId="47"/>
        <pc:sldMkLst>
          <pc:docMk/>
          <pc:sldMk cId="4207787922" sldId="330"/>
        </pc:sldMkLst>
      </pc:sldChg>
      <pc:sldChg chg="del">
        <pc:chgData name="Stefan Wiederkehr" userId="ebb8e3f0-312d-4989-88da-4e7a3a712ae7" providerId="ADAL" clId="{4D30E2DE-FDA2-495D-AC46-1A63304CE0D6}" dt="2023-08-21T17:00:20.656" v="159" actId="47"/>
        <pc:sldMkLst>
          <pc:docMk/>
          <pc:sldMk cId="991541606" sldId="331"/>
        </pc:sldMkLst>
      </pc:sldChg>
      <pc:sldChg chg="modSp new mod ord">
        <pc:chgData name="Stefan Wiederkehr" userId="ebb8e3f0-312d-4989-88da-4e7a3a712ae7" providerId="ADAL" clId="{4D30E2DE-FDA2-495D-AC46-1A63304CE0D6}" dt="2023-08-21T17:04:13.925" v="416" actId="12"/>
        <pc:sldMkLst>
          <pc:docMk/>
          <pc:sldMk cId="1439974817" sldId="331"/>
        </pc:sldMkLst>
        <pc:spChg chg="mod">
          <ac:chgData name="Stefan Wiederkehr" userId="ebb8e3f0-312d-4989-88da-4e7a3a712ae7" providerId="ADAL" clId="{4D30E2DE-FDA2-495D-AC46-1A63304CE0D6}" dt="2023-08-21T17:00:36.911" v="166" actId="20577"/>
          <ac:spMkLst>
            <pc:docMk/>
            <pc:sldMk cId="1439974817" sldId="331"/>
            <ac:spMk id="2" creationId="{87478F5B-A958-C690-CF07-018A8F323ECD}"/>
          </ac:spMkLst>
        </pc:spChg>
        <pc:spChg chg="mod">
          <ac:chgData name="Stefan Wiederkehr" userId="ebb8e3f0-312d-4989-88da-4e7a3a712ae7" providerId="ADAL" clId="{4D30E2DE-FDA2-495D-AC46-1A63304CE0D6}" dt="2023-08-21T17:04:13.925" v="416" actId="12"/>
          <ac:spMkLst>
            <pc:docMk/>
            <pc:sldMk cId="1439974817" sldId="331"/>
            <ac:spMk id="3" creationId="{9E3688E7-AA6C-22E9-D2C3-B273AA378F4B}"/>
          </ac:spMkLst>
        </pc:spChg>
      </pc:sldChg>
      <pc:sldChg chg="modSp new mod">
        <pc:chgData name="Stefan Wiederkehr" userId="ebb8e3f0-312d-4989-88da-4e7a3a712ae7" providerId="ADAL" clId="{4D30E2DE-FDA2-495D-AC46-1A63304CE0D6}" dt="2023-08-21T17:13:39.023" v="1175" actId="20577"/>
        <pc:sldMkLst>
          <pc:docMk/>
          <pc:sldMk cId="2615673789" sldId="332"/>
        </pc:sldMkLst>
        <pc:spChg chg="mod">
          <ac:chgData name="Stefan Wiederkehr" userId="ebb8e3f0-312d-4989-88da-4e7a3a712ae7" providerId="ADAL" clId="{4D30E2DE-FDA2-495D-AC46-1A63304CE0D6}" dt="2023-08-21T17:04:58.657" v="450" actId="20577"/>
          <ac:spMkLst>
            <pc:docMk/>
            <pc:sldMk cId="2615673789" sldId="332"/>
            <ac:spMk id="2" creationId="{DD6B10AE-AB71-B42F-0C49-FA4810B8C72C}"/>
          </ac:spMkLst>
        </pc:spChg>
        <pc:spChg chg="mod">
          <ac:chgData name="Stefan Wiederkehr" userId="ebb8e3f0-312d-4989-88da-4e7a3a712ae7" providerId="ADAL" clId="{4D30E2DE-FDA2-495D-AC46-1A63304CE0D6}" dt="2023-08-21T17:13:39.023" v="1175" actId="20577"/>
          <ac:spMkLst>
            <pc:docMk/>
            <pc:sldMk cId="2615673789" sldId="332"/>
            <ac:spMk id="3" creationId="{9C194651-8C5F-3946-B5EB-FE9070294D9D}"/>
          </ac:spMkLst>
        </pc:spChg>
      </pc:sldChg>
      <pc:sldChg chg="modSp new mod">
        <pc:chgData name="Stefan Wiederkehr" userId="ebb8e3f0-312d-4989-88da-4e7a3a712ae7" providerId="ADAL" clId="{4D30E2DE-FDA2-495D-AC46-1A63304CE0D6}" dt="2023-08-21T17:04:51.907" v="437" actId="20577"/>
        <pc:sldMkLst>
          <pc:docMk/>
          <pc:sldMk cId="270073602" sldId="333"/>
        </pc:sldMkLst>
        <pc:spChg chg="mod">
          <ac:chgData name="Stefan Wiederkehr" userId="ebb8e3f0-312d-4989-88da-4e7a3a712ae7" providerId="ADAL" clId="{4D30E2DE-FDA2-495D-AC46-1A63304CE0D6}" dt="2023-08-21T17:04:51.907" v="437" actId="20577"/>
          <ac:spMkLst>
            <pc:docMk/>
            <pc:sldMk cId="270073602" sldId="333"/>
            <ac:spMk id="2" creationId="{03EBB69B-0B17-340D-B54F-088E659B3AE7}"/>
          </ac:spMkLst>
        </pc:spChg>
      </pc:sldChg>
      <pc:sldChg chg="modSp add del mod">
        <pc:chgData name="Stefan Wiederkehr" userId="ebb8e3f0-312d-4989-88da-4e7a3a712ae7" providerId="ADAL" clId="{4D30E2DE-FDA2-495D-AC46-1A63304CE0D6}" dt="2023-08-23T06:11:16.301" v="1347" actId="47"/>
        <pc:sldMkLst>
          <pc:docMk/>
          <pc:sldMk cId="2562312994" sldId="334"/>
        </pc:sldMkLst>
        <pc:spChg chg="mod">
          <ac:chgData name="Stefan Wiederkehr" userId="ebb8e3f0-312d-4989-88da-4e7a3a712ae7" providerId="ADAL" clId="{4D30E2DE-FDA2-495D-AC46-1A63304CE0D6}" dt="2023-08-21T17:13:12.127" v="1171" actId="20577"/>
          <ac:spMkLst>
            <pc:docMk/>
            <pc:sldMk cId="2562312994" sldId="334"/>
            <ac:spMk id="3" creationId="{9C194651-8C5F-3946-B5EB-FE9070294D9D}"/>
          </ac:spMkLst>
        </pc:spChg>
      </pc:sldChg>
      <pc:sldChg chg="addSp delSp modSp new mod">
        <pc:chgData name="Stefan Wiederkehr" userId="ebb8e3f0-312d-4989-88da-4e7a3a712ae7" providerId="ADAL" clId="{4D30E2DE-FDA2-495D-AC46-1A63304CE0D6}" dt="2023-08-21T17:17:06.380" v="1280" actId="20577"/>
        <pc:sldMkLst>
          <pc:docMk/>
          <pc:sldMk cId="567453661" sldId="335"/>
        </pc:sldMkLst>
        <pc:spChg chg="mod">
          <ac:chgData name="Stefan Wiederkehr" userId="ebb8e3f0-312d-4989-88da-4e7a3a712ae7" providerId="ADAL" clId="{4D30E2DE-FDA2-495D-AC46-1A63304CE0D6}" dt="2023-08-21T17:17:06.380" v="1280" actId="20577"/>
          <ac:spMkLst>
            <pc:docMk/>
            <pc:sldMk cId="567453661" sldId="335"/>
            <ac:spMk id="2" creationId="{1C371B5D-D4B9-0732-E043-FBBB47DEEF56}"/>
          </ac:spMkLst>
        </pc:spChg>
        <pc:spChg chg="add del">
          <ac:chgData name="Stefan Wiederkehr" userId="ebb8e3f0-312d-4989-88da-4e7a3a712ae7" providerId="ADAL" clId="{4D30E2DE-FDA2-495D-AC46-1A63304CE0D6}" dt="2023-08-21T17:11:42.778" v="1116" actId="931"/>
          <ac:spMkLst>
            <pc:docMk/>
            <pc:sldMk cId="567453661" sldId="335"/>
            <ac:spMk id="3" creationId="{60D0C1B0-D330-AFCA-E6DA-8F89B0E15ACB}"/>
          </ac:spMkLst>
        </pc:spChg>
        <pc:spChg chg="mod">
          <ac:chgData name="Stefan Wiederkehr" userId="ebb8e3f0-312d-4989-88da-4e7a3a712ae7" providerId="ADAL" clId="{4D30E2DE-FDA2-495D-AC46-1A63304CE0D6}" dt="2023-08-21T17:10:36.729" v="1112" actId="20577"/>
          <ac:spMkLst>
            <pc:docMk/>
            <pc:sldMk cId="567453661" sldId="335"/>
            <ac:spMk id="4" creationId="{465B8C5B-9849-DDFA-6223-081164652E86}"/>
          </ac:spMkLst>
        </pc:spChg>
        <pc:spChg chg="add del mod">
          <ac:chgData name="Stefan Wiederkehr" userId="ebb8e3f0-312d-4989-88da-4e7a3a712ae7" providerId="ADAL" clId="{4D30E2DE-FDA2-495D-AC46-1A63304CE0D6}" dt="2023-08-21T17:11:16.451" v="1115"/>
          <ac:spMkLst>
            <pc:docMk/>
            <pc:sldMk cId="567453661" sldId="335"/>
            <ac:spMk id="9" creationId="{D92B1AED-A01C-1C26-7922-A61E1613CD6C}"/>
          </ac:spMkLst>
        </pc:spChg>
        <pc:spChg chg="add del mod">
          <ac:chgData name="Stefan Wiederkehr" userId="ebb8e3f0-312d-4989-88da-4e7a3a712ae7" providerId="ADAL" clId="{4D30E2DE-FDA2-495D-AC46-1A63304CE0D6}" dt="2023-08-21T17:11:57.364" v="1120" actId="931"/>
          <ac:spMkLst>
            <pc:docMk/>
            <pc:sldMk cId="567453661" sldId="335"/>
            <ac:spMk id="13" creationId="{1421BEB0-3309-3528-90C9-61EC9151ECFD}"/>
          </ac:spMkLst>
        </pc:spChg>
        <pc:picChg chg="add del mod">
          <ac:chgData name="Stefan Wiederkehr" userId="ebb8e3f0-312d-4989-88da-4e7a3a712ae7" providerId="ADAL" clId="{4D30E2DE-FDA2-495D-AC46-1A63304CE0D6}" dt="2023-08-21T17:11:49.360" v="1119" actId="478"/>
          <ac:picMkLst>
            <pc:docMk/>
            <pc:sldMk cId="567453661" sldId="335"/>
            <ac:picMk id="11" creationId="{9CE30D8B-7BDC-C0FB-B4D8-4E0079F5B530}"/>
          </ac:picMkLst>
        </pc:picChg>
        <pc:picChg chg="add mod">
          <ac:chgData name="Stefan Wiederkehr" userId="ebb8e3f0-312d-4989-88da-4e7a3a712ae7" providerId="ADAL" clId="{4D30E2DE-FDA2-495D-AC46-1A63304CE0D6}" dt="2023-08-21T17:13:22.988" v="1172" actId="1076"/>
          <ac:picMkLst>
            <pc:docMk/>
            <pc:sldMk cId="567453661" sldId="335"/>
            <ac:picMk id="15" creationId="{7D913181-CD06-34ED-81CA-9FBBFB0412B7}"/>
          </ac:picMkLst>
        </pc:picChg>
      </pc:sldChg>
      <pc:sldChg chg="addSp delSp modSp add mod">
        <pc:chgData name="Stefan Wiederkehr" userId="ebb8e3f0-312d-4989-88da-4e7a3a712ae7" providerId="ADAL" clId="{4D30E2DE-FDA2-495D-AC46-1A63304CE0D6}" dt="2023-08-23T06:06:22.678" v="1284" actId="1076"/>
        <pc:sldMkLst>
          <pc:docMk/>
          <pc:sldMk cId="866907241" sldId="336"/>
        </pc:sldMkLst>
        <pc:spChg chg="mod">
          <ac:chgData name="Stefan Wiederkehr" userId="ebb8e3f0-312d-4989-88da-4e7a3a712ae7" providerId="ADAL" clId="{4D30E2DE-FDA2-495D-AC46-1A63304CE0D6}" dt="2023-08-21T17:15:34.407" v="1271" actId="20577"/>
          <ac:spMkLst>
            <pc:docMk/>
            <pc:sldMk cId="866907241" sldId="336"/>
            <ac:spMk id="2" creationId="{1C371B5D-D4B9-0732-E043-FBBB47DEEF56}"/>
          </ac:spMkLst>
        </pc:spChg>
        <pc:spChg chg="add del mod">
          <ac:chgData name="Stefan Wiederkehr" userId="ebb8e3f0-312d-4989-88da-4e7a3a712ae7" providerId="ADAL" clId="{4D30E2DE-FDA2-495D-AC46-1A63304CE0D6}" dt="2023-08-23T06:06:15.250" v="1283"/>
          <ac:spMkLst>
            <pc:docMk/>
            <pc:sldMk cId="866907241" sldId="336"/>
            <ac:spMk id="9" creationId="{B82987FB-D88C-5C80-E890-830653741C17}"/>
          </ac:spMkLst>
        </pc:spChg>
        <pc:picChg chg="del">
          <ac:chgData name="Stefan Wiederkehr" userId="ebb8e3f0-312d-4989-88da-4e7a3a712ae7" providerId="ADAL" clId="{4D30E2DE-FDA2-495D-AC46-1A63304CE0D6}" dt="2023-08-21T17:15:37.160" v="1272" actId="478"/>
          <ac:picMkLst>
            <pc:docMk/>
            <pc:sldMk cId="866907241" sldId="336"/>
            <ac:picMk id="15" creationId="{7D913181-CD06-34ED-81CA-9FBBFB0412B7}"/>
          </ac:picMkLst>
        </pc:picChg>
        <pc:picChg chg="add mod">
          <ac:chgData name="Stefan Wiederkehr" userId="ebb8e3f0-312d-4989-88da-4e7a3a712ae7" providerId="ADAL" clId="{4D30E2DE-FDA2-495D-AC46-1A63304CE0D6}" dt="2023-08-23T06:06:22.678" v="1284" actId="1076"/>
          <ac:picMkLst>
            <pc:docMk/>
            <pc:sldMk cId="866907241" sldId="336"/>
            <ac:picMk id="1026" creationId="{14810A58-94A2-2CEC-A205-E1BE6BFC126C}"/>
          </ac:picMkLst>
        </pc:picChg>
      </pc:sldChg>
      <pc:sldChg chg="modSp new del mod ord">
        <pc:chgData name="Stefan Wiederkehr" userId="ebb8e3f0-312d-4989-88da-4e7a3a712ae7" providerId="ADAL" clId="{4D30E2DE-FDA2-495D-AC46-1A63304CE0D6}" dt="2023-08-23T06:05:39.362" v="1281" actId="47"/>
        <pc:sldMkLst>
          <pc:docMk/>
          <pc:sldMk cId="1917932880" sldId="337"/>
        </pc:sldMkLst>
        <pc:spChg chg="mod">
          <ac:chgData name="Stefan Wiederkehr" userId="ebb8e3f0-312d-4989-88da-4e7a3a712ae7" providerId="ADAL" clId="{4D30E2DE-FDA2-495D-AC46-1A63304CE0D6}" dt="2023-08-21T17:15:23.383" v="1250" actId="20577"/>
          <ac:spMkLst>
            <pc:docMk/>
            <pc:sldMk cId="1917932880" sldId="337"/>
            <ac:spMk id="2" creationId="{EF71397F-5EAC-4EB7-7FA0-7454BE78878E}"/>
          </ac:spMkLst>
        </pc:spChg>
        <pc:spChg chg="mod">
          <ac:chgData name="Stefan Wiederkehr" userId="ebb8e3f0-312d-4989-88da-4e7a3a712ae7" providerId="ADAL" clId="{4D30E2DE-FDA2-495D-AC46-1A63304CE0D6}" dt="2023-08-21T17:15:02.449" v="1227" actId="20577"/>
          <ac:spMkLst>
            <pc:docMk/>
            <pc:sldMk cId="1917932880" sldId="337"/>
            <ac:spMk id="3" creationId="{B25C5F9B-689D-B6A0-F23F-59E04FD14748}"/>
          </ac:spMkLst>
        </pc:spChg>
      </pc:sldChg>
      <pc:sldChg chg="addSp delSp modSp new mod">
        <pc:chgData name="Stefan Wiederkehr" userId="ebb8e3f0-312d-4989-88da-4e7a3a712ae7" providerId="ADAL" clId="{4D30E2DE-FDA2-495D-AC46-1A63304CE0D6}" dt="2023-08-23T06:11:06.132" v="1346" actId="1076"/>
        <pc:sldMkLst>
          <pc:docMk/>
          <pc:sldMk cId="4172455350" sldId="337"/>
        </pc:sldMkLst>
        <pc:spChg chg="mod">
          <ac:chgData name="Stefan Wiederkehr" userId="ebb8e3f0-312d-4989-88da-4e7a3a712ae7" providerId="ADAL" clId="{4D30E2DE-FDA2-495D-AC46-1A63304CE0D6}" dt="2023-08-23T06:10:55.754" v="1345" actId="20577"/>
          <ac:spMkLst>
            <pc:docMk/>
            <pc:sldMk cId="4172455350" sldId="337"/>
            <ac:spMk id="2" creationId="{8FFB693C-2178-F1E8-73CC-2465AC68D03B}"/>
          </ac:spMkLst>
        </pc:spChg>
        <pc:spChg chg="del">
          <ac:chgData name="Stefan Wiederkehr" userId="ebb8e3f0-312d-4989-88da-4e7a3a712ae7" providerId="ADAL" clId="{4D30E2DE-FDA2-495D-AC46-1A63304CE0D6}" dt="2023-08-23T06:08:42.932" v="1286"/>
          <ac:spMkLst>
            <pc:docMk/>
            <pc:sldMk cId="4172455350" sldId="337"/>
            <ac:spMk id="3" creationId="{44032D03-9C16-E2AE-A698-E69B69E4ABBE}"/>
          </ac:spMkLst>
        </pc:spChg>
        <pc:spChg chg="mod">
          <ac:chgData name="Stefan Wiederkehr" userId="ebb8e3f0-312d-4989-88da-4e7a3a712ae7" providerId="ADAL" clId="{4D30E2DE-FDA2-495D-AC46-1A63304CE0D6}" dt="2023-08-23T06:10:49.719" v="1344" actId="20577"/>
          <ac:spMkLst>
            <pc:docMk/>
            <pc:sldMk cId="4172455350" sldId="337"/>
            <ac:spMk id="4" creationId="{AC909A08-7AC2-2C49-5634-7FCD64C52ECF}"/>
          </ac:spMkLst>
        </pc:spChg>
        <pc:spChg chg="add del mod">
          <ac:chgData name="Stefan Wiederkehr" userId="ebb8e3f0-312d-4989-88da-4e7a3a712ae7" providerId="ADAL" clId="{4D30E2DE-FDA2-495D-AC46-1A63304CE0D6}" dt="2023-08-23T06:09:40.847" v="1288" actId="931"/>
          <ac:spMkLst>
            <pc:docMk/>
            <pc:sldMk cId="4172455350" sldId="337"/>
            <ac:spMk id="9" creationId="{6073BDB2-6434-B67D-8727-F344C6A7AC75}"/>
          </ac:spMkLst>
        </pc:spChg>
        <pc:picChg chg="add mod">
          <ac:chgData name="Stefan Wiederkehr" userId="ebb8e3f0-312d-4989-88da-4e7a3a712ae7" providerId="ADAL" clId="{4D30E2DE-FDA2-495D-AC46-1A63304CE0D6}" dt="2023-08-23T06:11:06.132" v="1346" actId="1076"/>
          <ac:picMkLst>
            <pc:docMk/>
            <pc:sldMk cId="4172455350" sldId="337"/>
            <ac:picMk id="11" creationId="{3B958A19-4F77-FCEF-9FE3-ED09410E1F99}"/>
          </ac:picMkLst>
        </pc:picChg>
        <pc:picChg chg="add del mod">
          <ac:chgData name="Stefan Wiederkehr" userId="ebb8e3f0-312d-4989-88da-4e7a3a712ae7" providerId="ADAL" clId="{4D30E2DE-FDA2-495D-AC46-1A63304CE0D6}" dt="2023-08-23T06:08:56.591" v="1287" actId="478"/>
          <ac:picMkLst>
            <pc:docMk/>
            <pc:sldMk cId="4172455350" sldId="337"/>
            <ac:picMk id="2050" creationId="{60619D5A-9EBA-0440-BE83-A651B29A6A20}"/>
          </ac:picMkLst>
        </pc:picChg>
      </pc:sldChg>
      <pc:sldChg chg="modSp new mod">
        <pc:chgData name="Stefan Wiederkehr" userId="ebb8e3f0-312d-4989-88da-4e7a3a712ae7" providerId="ADAL" clId="{4D30E2DE-FDA2-495D-AC46-1A63304CE0D6}" dt="2023-08-23T06:11:54.732" v="1359" actId="20577"/>
        <pc:sldMkLst>
          <pc:docMk/>
          <pc:sldMk cId="1939259194" sldId="338"/>
        </pc:sldMkLst>
        <pc:spChg chg="mod">
          <ac:chgData name="Stefan Wiederkehr" userId="ebb8e3f0-312d-4989-88da-4e7a3a712ae7" providerId="ADAL" clId="{4D30E2DE-FDA2-495D-AC46-1A63304CE0D6}" dt="2023-08-23T06:11:54.732" v="1359" actId="20577"/>
          <ac:spMkLst>
            <pc:docMk/>
            <pc:sldMk cId="1939259194" sldId="338"/>
            <ac:spMk id="2" creationId="{1932756F-372E-E218-DDBB-ECAC9475A612}"/>
          </ac:spMkLst>
        </pc:spChg>
      </pc:sldChg>
      <pc:sldChg chg="modSp new mod">
        <pc:chgData name="Stefan Wiederkehr" userId="ebb8e3f0-312d-4989-88da-4e7a3a712ae7" providerId="ADAL" clId="{4D30E2DE-FDA2-495D-AC46-1A63304CE0D6}" dt="2023-08-23T06:12:41.033" v="1460" actId="20577"/>
        <pc:sldMkLst>
          <pc:docMk/>
          <pc:sldMk cId="2663756502" sldId="339"/>
        </pc:sldMkLst>
        <pc:spChg chg="mod">
          <ac:chgData name="Stefan Wiederkehr" userId="ebb8e3f0-312d-4989-88da-4e7a3a712ae7" providerId="ADAL" clId="{4D30E2DE-FDA2-495D-AC46-1A63304CE0D6}" dt="2023-08-23T06:12:41.033" v="1460" actId="20577"/>
          <ac:spMkLst>
            <pc:docMk/>
            <pc:sldMk cId="2663756502" sldId="339"/>
            <ac:spMk id="2" creationId="{10C26660-D486-770E-2B21-16E8880AE940}"/>
          </ac:spMkLst>
        </pc:spChg>
      </pc:sldChg>
      <pc:sldChg chg="new del">
        <pc:chgData name="Stefan Wiederkehr" userId="ebb8e3f0-312d-4989-88da-4e7a3a712ae7" providerId="ADAL" clId="{4D30E2DE-FDA2-495D-AC46-1A63304CE0D6}" dt="2023-08-23T06:13:40.026" v="1463" actId="47"/>
        <pc:sldMkLst>
          <pc:docMk/>
          <pc:sldMk cId="2244032601" sldId="340"/>
        </pc:sldMkLst>
      </pc:sldChg>
      <pc:sldChg chg="addSp delSp modSp new del mod">
        <pc:chgData name="Stefan Wiederkehr" userId="ebb8e3f0-312d-4989-88da-4e7a3a712ae7" providerId="ADAL" clId="{4D30E2DE-FDA2-495D-AC46-1A63304CE0D6}" dt="2023-08-23T06:30:29.594" v="2300" actId="47"/>
        <pc:sldMkLst>
          <pc:docMk/>
          <pc:sldMk cId="330037531" sldId="341"/>
        </pc:sldMkLst>
        <pc:spChg chg="mod">
          <ac:chgData name="Stefan Wiederkehr" userId="ebb8e3f0-312d-4989-88da-4e7a3a712ae7" providerId="ADAL" clId="{4D30E2DE-FDA2-495D-AC46-1A63304CE0D6}" dt="2023-08-23T06:24:16.522" v="2012" actId="20577"/>
          <ac:spMkLst>
            <pc:docMk/>
            <pc:sldMk cId="330037531" sldId="341"/>
            <ac:spMk id="2" creationId="{87739157-7202-BBA6-ECB5-53C0070D8CF4}"/>
          </ac:spMkLst>
        </pc:spChg>
        <pc:spChg chg="del mod">
          <ac:chgData name="Stefan Wiederkehr" userId="ebb8e3f0-312d-4989-88da-4e7a3a712ae7" providerId="ADAL" clId="{4D30E2DE-FDA2-495D-AC46-1A63304CE0D6}" dt="2023-08-23T06:24:00.609" v="1963"/>
          <ac:spMkLst>
            <pc:docMk/>
            <pc:sldMk cId="330037531" sldId="341"/>
            <ac:spMk id="3" creationId="{DD737A08-AC04-39F7-BEFC-88B41D8E743D}"/>
          </ac:spMkLst>
        </pc:spChg>
        <pc:spChg chg="mod">
          <ac:chgData name="Stefan Wiederkehr" userId="ebb8e3f0-312d-4989-88da-4e7a3a712ae7" providerId="ADAL" clId="{4D30E2DE-FDA2-495D-AC46-1A63304CE0D6}" dt="2023-08-23T06:13:47.749" v="1493" actId="20577"/>
          <ac:spMkLst>
            <pc:docMk/>
            <pc:sldMk cId="330037531" sldId="341"/>
            <ac:spMk id="4" creationId="{0E9E5958-B5EF-0992-9155-ACF6A49E60D4}"/>
          </ac:spMkLst>
        </pc:spChg>
        <pc:picChg chg="add mod">
          <ac:chgData name="Stefan Wiederkehr" userId="ebb8e3f0-312d-4989-88da-4e7a3a712ae7" providerId="ADAL" clId="{4D30E2DE-FDA2-495D-AC46-1A63304CE0D6}" dt="2023-08-23T06:24:00.609" v="1963"/>
          <ac:picMkLst>
            <pc:docMk/>
            <pc:sldMk cId="330037531" sldId="341"/>
            <ac:picMk id="9" creationId="{961A0EC6-44B3-F14B-A1DF-EACD62AE5B41}"/>
          </ac:picMkLst>
        </pc:picChg>
      </pc:sldChg>
      <pc:sldChg chg="modSp new mod">
        <pc:chgData name="Stefan Wiederkehr" userId="ebb8e3f0-312d-4989-88da-4e7a3a712ae7" providerId="ADAL" clId="{4D30E2DE-FDA2-495D-AC46-1A63304CE0D6}" dt="2023-08-23T06:15:10.755" v="1555" actId="6549"/>
        <pc:sldMkLst>
          <pc:docMk/>
          <pc:sldMk cId="48089289" sldId="342"/>
        </pc:sldMkLst>
        <pc:spChg chg="mod">
          <ac:chgData name="Stefan Wiederkehr" userId="ebb8e3f0-312d-4989-88da-4e7a3a712ae7" providerId="ADAL" clId="{4D30E2DE-FDA2-495D-AC46-1A63304CE0D6}" dt="2023-08-23T06:14:40.931" v="1544" actId="20577"/>
          <ac:spMkLst>
            <pc:docMk/>
            <pc:sldMk cId="48089289" sldId="342"/>
            <ac:spMk id="2" creationId="{C72D56CE-9ABC-4E84-B24B-CC6901E67778}"/>
          </ac:spMkLst>
        </pc:spChg>
        <pc:spChg chg="mod">
          <ac:chgData name="Stefan Wiederkehr" userId="ebb8e3f0-312d-4989-88da-4e7a3a712ae7" providerId="ADAL" clId="{4D30E2DE-FDA2-495D-AC46-1A63304CE0D6}" dt="2023-08-23T06:15:10.755" v="1555" actId="6549"/>
          <ac:spMkLst>
            <pc:docMk/>
            <pc:sldMk cId="48089289" sldId="342"/>
            <ac:spMk id="3" creationId="{ADD315A0-8689-3F49-BA2E-96023E85D009}"/>
          </ac:spMkLst>
        </pc:spChg>
      </pc:sldChg>
      <pc:sldChg chg="addSp delSp modSp new mod">
        <pc:chgData name="Stefan Wiederkehr" userId="ebb8e3f0-312d-4989-88da-4e7a3a712ae7" providerId="ADAL" clId="{4D30E2DE-FDA2-495D-AC46-1A63304CE0D6}" dt="2023-08-23T07:14:20.268" v="2452" actId="20577"/>
        <pc:sldMkLst>
          <pc:docMk/>
          <pc:sldMk cId="3937781554" sldId="343"/>
        </pc:sldMkLst>
        <pc:spChg chg="del">
          <ac:chgData name="Stefan Wiederkehr" userId="ebb8e3f0-312d-4989-88da-4e7a3a712ae7" providerId="ADAL" clId="{4D30E2DE-FDA2-495D-AC46-1A63304CE0D6}" dt="2023-08-23T06:18:04.631" v="1570" actId="1032"/>
          <ac:spMkLst>
            <pc:docMk/>
            <pc:sldMk cId="3937781554" sldId="343"/>
            <ac:spMk id="2" creationId="{EC95177C-2A2A-70A9-895C-E6E7EE80C993}"/>
          </ac:spMkLst>
        </pc:spChg>
        <pc:spChg chg="del">
          <ac:chgData name="Stefan Wiederkehr" userId="ebb8e3f0-312d-4989-88da-4e7a3a712ae7" providerId="ADAL" clId="{4D30E2DE-FDA2-495D-AC46-1A63304CE0D6}" dt="2023-08-23T06:20:15.817" v="1664" actId="1032"/>
          <ac:spMkLst>
            <pc:docMk/>
            <pc:sldMk cId="3937781554" sldId="343"/>
            <ac:spMk id="3" creationId="{F5008B5A-FCEF-DC48-45D3-D99344612B86}"/>
          </ac:spMkLst>
        </pc:spChg>
        <pc:spChg chg="mod">
          <ac:chgData name="Stefan Wiederkehr" userId="ebb8e3f0-312d-4989-88da-4e7a3a712ae7" providerId="ADAL" clId="{4D30E2DE-FDA2-495D-AC46-1A63304CE0D6}" dt="2023-08-23T06:15:48.857" v="1569" actId="20577"/>
          <ac:spMkLst>
            <pc:docMk/>
            <pc:sldMk cId="3937781554" sldId="343"/>
            <ac:spMk id="4" creationId="{41CB9330-B488-53E4-5088-74529C69E2B1}"/>
          </ac:spMkLst>
        </pc:spChg>
        <pc:graphicFrameChg chg="add mod modGraphic">
          <ac:chgData name="Stefan Wiederkehr" userId="ebb8e3f0-312d-4989-88da-4e7a3a712ae7" providerId="ADAL" clId="{4D30E2DE-FDA2-495D-AC46-1A63304CE0D6}" dt="2023-08-23T06:19:54.385" v="1663" actId="20577"/>
          <ac:graphicFrameMkLst>
            <pc:docMk/>
            <pc:sldMk cId="3937781554" sldId="343"/>
            <ac:graphicFrameMk id="11" creationId="{02101B63-EE2B-5F19-3AD1-BD7523BBE9AC}"/>
          </ac:graphicFrameMkLst>
        </pc:graphicFrameChg>
        <pc:graphicFrameChg chg="add mod modGraphic">
          <ac:chgData name="Stefan Wiederkehr" userId="ebb8e3f0-312d-4989-88da-4e7a3a712ae7" providerId="ADAL" clId="{4D30E2DE-FDA2-495D-AC46-1A63304CE0D6}" dt="2023-08-23T07:14:20.268" v="2452" actId="20577"/>
          <ac:graphicFrameMkLst>
            <pc:docMk/>
            <pc:sldMk cId="3937781554" sldId="343"/>
            <ac:graphicFrameMk id="12" creationId="{B6D6EE54-3D4A-D03F-1F9A-216AE4C67C47}"/>
          </ac:graphicFrameMkLst>
        </pc:graphicFrameChg>
      </pc:sldChg>
      <pc:sldChg chg="addSp delSp modSp new mod">
        <pc:chgData name="Stefan Wiederkehr" userId="ebb8e3f0-312d-4989-88da-4e7a3a712ae7" providerId="ADAL" clId="{4D30E2DE-FDA2-495D-AC46-1A63304CE0D6}" dt="2023-08-23T06:46:54.009" v="2447"/>
        <pc:sldMkLst>
          <pc:docMk/>
          <pc:sldMk cId="660098209" sldId="344"/>
        </pc:sldMkLst>
        <pc:spChg chg="del">
          <ac:chgData name="Stefan Wiederkehr" userId="ebb8e3f0-312d-4989-88da-4e7a3a712ae7" providerId="ADAL" clId="{4D30E2DE-FDA2-495D-AC46-1A63304CE0D6}" dt="2023-08-23T06:26:33.933" v="2014" actId="1032"/>
          <ac:spMkLst>
            <pc:docMk/>
            <pc:sldMk cId="660098209" sldId="344"/>
            <ac:spMk id="2" creationId="{11D76F30-48A4-5B93-02B1-6D0EB24BE1A9}"/>
          </ac:spMkLst>
        </pc:spChg>
        <pc:spChg chg="del">
          <ac:chgData name="Stefan Wiederkehr" userId="ebb8e3f0-312d-4989-88da-4e7a3a712ae7" providerId="ADAL" clId="{4D30E2DE-FDA2-495D-AC46-1A63304CE0D6}" dt="2023-08-23T06:28:23.280" v="2124" actId="1032"/>
          <ac:spMkLst>
            <pc:docMk/>
            <pc:sldMk cId="660098209" sldId="344"/>
            <ac:spMk id="3" creationId="{4B563257-91EB-8CFF-AA13-CDB03E9EB081}"/>
          </ac:spMkLst>
        </pc:spChg>
        <pc:spChg chg="mod">
          <ac:chgData name="Stefan Wiederkehr" userId="ebb8e3f0-312d-4989-88da-4e7a3a712ae7" providerId="ADAL" clId="{4D30E2DE-FDA2-495D-AC46-1A63304CE0D6}" dt="2023-08-23T06:29:43.129" v="2295" actId="20577"/>
          <ac:spMkLst>
            <pc:docMk/>
            <pc:sldMk cId="660098209" sldId="344"/>
            <ac:spMk id="4" creationId="{275E5523-0E19-6EFF-8343-FBE67967FBAD}"/>
          </ac:spMkLst>
        </pc:spChg>
        <pc:graphicFrameChg chg="add mod modGraphic">
          <ac:chgData name="Stefan Wiederkehr" userId="ebb8e3f0-312d-4989-88da-4e7a3a712ae7" providerId="ADAL" clId="{4D30E2DE-FDA2-495D-AC46-1A63304CE0D6}" dt="2023-08-23T06:34:06.319" v="2316"/>
          <ac:graphicFrameMkLst>
            <pc:docMk/>
            <pc:sldMk cId="660098209" sldId="344"/>
            <ac:graphicFrameMk id="9" creationId="{6FAEB643-ACA1-CE32-4242-9ED69D1A6594}"/>
          </ac:graphicFrameMkLst>
        </pc:graphicFrameChg>
        <pc:graphicFrameChg chg="add mod modGraphic">
          <ac:chgData name="Stefan Wiederkehr" userId="ebb8e3f0-312d-4989-88da-4e7a3a712ae7" providerId="ADAL" clId="{4D30E2DE-FDA2-495D-AC46-1A63304CE0D6}" dt="2023-08-23T06:46:54.009" v="2447"/>
          <ac:graphicFrameMkLst>
            <pc:docMk/>
            <pc:sldMk cId="660098209" sldId="344"/>
            <ac:graphicFrameMk id="10" creationId="{ED02E15F-598D-E1AF-790B-844F7FB18FD0}"/>
          </ac:graphicFrameMkLst>
        </pc:graphicFrameChg>
      </pc:sldChg>
      <pc:sldChg chg="addSp delSp modSp new del mod modClrScheme chgLayout">
        <pc:chgData name="Stefan Wiederkehr" userId="ebb8e3f0-312d-4989-88da-4e7a3a712ae7" providerId="ADAL" clId="{4D30E2DE-FDA2-495D-AC46-1A63304CE0D6}" dt="2023-08-23T06:42:55.009" v="2334" actId="47"/>
        <pc:sldMkLst>
          <pc:docMk/>
          <pc:sldMk cId="1357752405" sldId="345"/>
        </pc:sldMkLst>
        <pc:spChg chg="add del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2" creationId="{A146856D-5A45-A861-7C66-A41CC479DED8}"/>
          </ac:spMkLst>
        </pc:spChg>
        <pc:spChg chg="add del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3" creationId="{32F0804B-82E3-492F-7C7F-93BFE38EEBD7}"/>
          </ac:spMkLst>
        </pc:spChg>
        <pc:spChg chg="del">
          <ac:chgData name="Stefan Wiederkehr" userId="ebb8e3f0-312d-4989-88da-4e7a3a712ae7" providerId="ADAL" clId="{4D30E2DE-FDA2-495D-AC46-1A63304CE0D6}" dt="2023-08-23T06:42:24.094" v="2330" actId="931"/>
          <ac:spMkLst>
            <pc:docMk/>
            <pc:sldMk cId="1357752405" sldId="345"/>
            <ac:spMk id="4" creationId="{51DCC749-6157-F919-EBC5-D8EF64A32E8F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1" creationId="{AD011B31-EC78-459B-0B4C-26AA4995F0F9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3" creationId="{CBC8EB54-ACF1-1244-A759-125EF3CD1B8A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5" creationId="{52F5AFF6-7E23-D712-E28D-95E0AB870D28}"/>
          </ac:spMkLst>
        </pc:spChg>
        <pc:spChg chg="add del mod">
          <ac:chgData name="Stefan Wiederkehr" userId="ebb8e3f0-312d-4989-88da-4e7a3a712ae7" providerId="ADAL" clId="{4D30E2DE-FDA2-495D-AC46-1A63304CE0D6}" dt="2023-08-23T06:42:45.390" v="2333" actId="26606"/>
          <ac:spMkLst>
            <pc:docMk/>
            <pc:sldMk cId="1357752405" sldId="345"/>
            <ac:spMk id="17" creationId="{08F3DDD4-85C9-2B26-4AD9-CCB32EFFE410}"/>
          </ac:spMkLst>
        </pc:spChg>
        <pc:picChg chg="add mod">
          <ac:chgData name="Stefan Wiederkehr" userId="ebb8e3f0-312d-4989-88da-4e7a3a712ae7" providerId="ADAL" clId="{4D30E2DE-FDA2-495D-AC46-1A63304CE0D6}" dt="2023-08-23T06:42:45.390" v="2333" actId="26606"/>
          <ac:picMkLst>
            <pc:docMk/>
            <pc:sldMk cId="1357752405" sldId="345"/>
            <ac:picMk id="6" creationId="{23B91A6E-52C3-0B64-C587-EFA27561CCC8}"/>
          </ac:picMkLst>
        </pc:picChg>
      </pc:sldChg>
      <pc:sldChg chg="modSp new del mod">
        <pc:chgData name="Stefan Wiederkehr" userId="ebb8e3f0-312d-4989-88da-4e7a3a712ae7" providerId="ADAL" clId="{4D30E2DE-FDA2-495D-AC46-1A63304CE0D6}" dt="2023-08-23T06:45:16.520" v="2446" actId="47"/>
        <pc:sldMkLst>
          <pc:docMk/>
          <pc:sldMk cId="2361127134" sldId="345"/>
        </pc:sldMkLst>
        <pc:spChg chg="mod">
          <ac:chgData name="Stefan Wiederkehr" userId="ebb8e3f0-312d-4989-88da-4e7a3a712ae7" providerId="ADAL" clId="{4D30E2DE-FDA2-495D-AC46-1A63304CE0D6}" dt="2023-08-23T06:44:46.958" v="2366" actId="20577"/>
          <ac:spMkLst>
            <pc:docMk/>
            <pc:sldMk cId="2361127134" sldId="345"/>
            <ac:spMk id="2" creationId="{3167E755-83DC-CCC2-B7AC-0FF455340E55}"/>
          </ac:spMkLst>
        </pc:spChg>
        <pc:spChg chg="mod">
          <ac:chgData name="Stefan Wiederkehr" userId="ebb8e3f0-312d-4989-88da-4e7a3a712ae7" providerId="ADAL" clId="{4D30E2DE-FDA2-495D-AC46-1A63304CE0D6}" dt="2023-08-23T06:44:52.857" v="2378" actId="20577"/>
          <ac:spMkLst>
            <pc:docMk/>
            <pc:sldMk cId="2361127134" sldId="345"/>
            <ac:spMk id="3" creationId="{DC057AAA-C4AA-CEC1-E080-E58826238D8D}"/>
          </ac:spMkLst>
        </pc:spChg>
      </pc:sldChg>
      <pc:sldChg chg="modSp new mod">
        <pc:chgData name="Stefan Wiederkehr" userId="ebb8e3f0-312d-4989-88da-4e7a3a712ae7" providerId="ADAL" clId="{4D30E2DE-FDA2-495D-AC46-1A63304CE0D6}" dt="2023-08-23T06:45:14.179" v="2445" actId="20577"/>
        <pc:sldMkLst>
          <pc:docMk/>
          <pc:sldMk cId="3663953397" sldId="346"/>
        </pc:sldMkLst>
        <pc:spChg chg="mod">
          <ac:chgData name="Stefan Wiederkehr" userId="ebb8e3f0-312d-4989-88da-4e7a3a712ae7" providerId="ADAL" clId="{4D30E2DE-FDA2-495D-AC46-1A63304CE0D6}" dt="2023-08-23T06:45:14.179" v="2445" actId="20577"/>
          <ac:spMkLst>
            <pc:docMk/>
            <pc:sldMk cId="3663953397" sldId="346"/>
            <ac:spMk id="2" creationId="{5B572EAE-805E-2256-AADB-CCB4BD3FD2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12C19-0E9B-4A65-BC21-4CFF69EF1120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491B2744-FBB9-42FC-A73D-A451F0CEE205}">
      <dgm:prSet phldrT="[Text]"/>
      <dgm:spPr>
        <a:noFill/>
      </dgm:spPr>
      <dgm:t>
        <a:bodyPr/>
        <a:lstStyle/>
        <a:p>
          <a:r>
            <a:rPr lang="de-CH" dirty="0">
              <a:solidFill>
                <a:schemeClr val="tx1">
                  <a:lumMod val="50000"/>
                </a:schemeClr>
              </a:solidFill>
            </a:rPr>
            <a:t>ZOP (TIFF)</a:t>
          </a:r>
        </a:p>
      </dgm:t>
    </dgm:pt>
    <dgm:pt modelId="{1AC10FBA-9BE3-4483-B8FA-575DAEED03D4}" type="parTrans" cxnId="{C039DF15-937E-4D9F-8FCF-3CE50FCE3415}">
      <dgm:prSet/>
      <dgm:spPr/>
      <dgm:t>
        <a:bodyPr/>
        <a:lstStyle/>
        <a:p>
          <a:endParaRPr lang="de-CH"/>
        </a:p>
      </dgm:t>
    </dgm:pt>
    <dgm:pt modelId="{CABE534B-A4D1-4A5A-A690-1E9DB82181C5}" type="sibTrans" cxnId="{C039DF15-937E-4D9F-8FCF-3CE50FCE3415}">
      <dgm:prSet/>
      <dgm:spPr/>
      <dgm:t>
        <a:bodyPr/>
        <a:lstStyle/>
        <a:p>
          <a:endParaRPr lang="de-CH"/>
        </a:p>
      </dgm:t>
    </dgm:pt>
    <dgm:pt modelId="{6842E003-34F8-4CEA-8997-3D7B7B16833F}">
      <dgm:prSet phldrT="[Text]"/>
      <dgm:spPr/>
      <dgm:t>
        <a:bodyPr/>
        <a:lstStyle/>
        <a:p>
          <a:r>
            <a:rPr lang="de-CH" dirty="0"/>
            <a:t>Metadaten abholen (OAI-PMH)</a:t>
          </a:r>
        </a:p>
      </dgm:t>
    </dgm:pt>
    <dgm:pt modelId="{62AC681E-ECD9-41DF-877E-9D24914E5CBE}" type="parTrans" cxnId="{1F1C7674-8270-4BD1-84DF-A7B47DBEBF22}">
      <dgm:prSet/>
      <dgm:spPr/>
      <dgm:t>
        <a:bodyPr/>
        <a:lstStyle/>
        <a:p>
          <a:endParaRPr lang="de-CH"/>
        </a:p>
      </dgm:t>
    </dgm:pt>
    <dgm:pt modelId="{59F1A1B9-BFA5-40EF-B7B2-55420C47A41C}" type="sibTrans" cxnId="{1F1C7674-8270-4BD1-84DF-A7B47DBEBF22}">
      <dgm:prSet/>
      <dgm:spPr/>
      <dgm:t>
        <a:bodyPr/>
        <a:lstStyle/>
        <a:p>
          <a:endParaRPr lang="de-CH"/>
        </a:p>
      </dgm:t>
    </dgm:pt>
    <dgm:pt modelId="{37319051-60D5-4851-9A30-256100C8D762}">
      <dgm:prSet phldrT="[Text]"/>
      <dgm:spPr/>
      <dgm:t>
        <a:bodyPr/>
        <a:lstStyle/>
        <a:p>
          <a:r>
            <a:rPr lang="de-CH" dirty="0"/>
            <a:t>TIFFs abholen (SFTP)</a:t>
          </a:r>
        </a:p>
      </dgm:t>
    </dgm:pt>
    <dgm:pt modelId="{99F425AF-B6E9-4C32-80AD-9C71294AE7DE}" type="parTrans" cxnId="{43E13EE0-BD42-4594-9291-145AAB803B8D}">
      <dgm:prSet/>
      <dgm:spPr/>
      <dgm:t>
        <a:bodyPr/>
        <a:lstStyle/>
        <a:p>
          <a:endParaRPr lang="de-CH"/>
        </a:p>
      </dgm:t>
    </dgm:pt>
    <dgm:pt modelId="{5D0E9711-899B-4A68-9A5A-2F5F0E48A5DB}" type="sibTrans" cxnId="{43E13EE0-BD42-4594-9291-145AAB803B8D}">
      <dgm:prSet/>
      <dgm:spPr/>
      <dgm:t>
        <a:bodyPr/>
        <a:lstStyle/>
        <a:p>
          <a:endParaRPr lang="de-CH"/>
        </a:p>
      </dgm:t>
    </dgm:pt>
    <dgm:pt modelId="{DF7C7259-5A35-4FAE-8367-A9D0D5D29880}">
      <dgm:prSet phldrT="[Text]"/>
      <dgm:spPr/>
      <dgm:t>
        <a:bodyPr/>
        <a:lstStyle/>
        <a:p>
          <a:r>
            <a:rPr lang="de-CH" dirty="0"/>
            <a:t>SIP erstellen</a:t>
          </a:r>
        </a:p>
      </dgm:t>
    </dgm:pt>
    <dgm:pt modelId="{2CE951E8-78A8-473A-A7BC-666EA82B4483}" type="parTrans" cxnId="{71C33ACB-93CA-4A5D-8AC2-9BBBBF7D4564}">
      <dgm:prSet/>
      <dgm:spPr/>
      <dgm:t>
        <a:bodyPr/>
        <a:lstStyle/>
        <a:p>
          <a:endParaRPr lang="de-CH"/>
        </a:p>
      </dgm:t>
    </dgm:pt>
    <dgm:pt modelId="{4539E2B4-3940-4B7F-AFE2-009FBDBE5F18}" type="sibTrans" cxnId="{71C33ACB-93CA-4A5D-8AC2-9BBBBF7D4564}">
      <dgm:prSet/>
      <dgm:spPr/>
      <dgm:t>
        <a:bodyPr/>
        <a:lstStyle/>
        <a:p>
          <a:endParaRPr lang="de-CH"/>
        </a:p>
      </dgm:t>
    </dgm:pt>
    <dgm:pt modelId="{FB8EB39F-5716-4F2E-B67D-FC8AAFF4C403}">
      <dgm:prSet phldrT="[Text]"/>
      <dgm:spPr/>
      <dgm:t>
        <a:bodyPr/>
        <a:lstStyle/>
        <a:p>
          <a:r>
            <a:rPr lang="de-CH" dirty="0" err="1"/>
            <a:t>Ingest</a:t>
          </a:r>
          <a:endParaRPr lang="de-CH" dirty="0"/>
        </a:p>
      </dgm:t>
    </dgm:pt>
    <dgm:pt modelId="{4C56D830-284A-43F0-AEF6-34E4DE0DBE75}" type="parTrans" cxnId="{73014A67-467A-4656-A1F7-342FF4EB08A3}">
      <dgm:prSet/>
      <dgm:spPr/>
      <dgm:t>
        <a:bodyPr/>
        <a:lstStyle/>
        <a:p>
          <a:endParaRPr lang="de-CH"/>
        </a:p>
      </dgm:t>
    </dgm:pt>
    <dgm:pt modelId="{8EE189AA-2FD2-4C6D-B521-F6A66392038F}" type="sibTrans" cxnId="{73014A67-467A-4656-A1F7-342FF4EB08A3}">
      <dgm:prSet/>
      <dgm:spPr/>
      <dgm:t>
        <a:bodyPr/>
        <a:lstStyle/>
        <a:p>
          <a:endParaRPr lang="de-CH"/>
        </a:p>
      </dgm:t>
    </dgm:pt>
    <dgm:pt modelId="{EC44086D-C991-4537-8506-99B95571919B}">
      <dgm:prSet phldrT="[Text]"/>
      <dgm:spPr/>
      <dgm:t>
        <a:bodyPr/>
        <a:lstStyle/>
        <a:p>
          <a:r>
            <a:rPr lang="de-CH" dirty="0"/>
            <a:t>DLZA</a:t>
          </a:r>
          <a:br>
            <a:rPr lang="de-CH" dirty="0"/>
          </a:br>
          <a:r>
            <a:rPr lang="de-CH" dirty="0"/>
            <a:t>(Dark Archive)</a:t>
          </a:r>
        </a:p>
      </dgm:t>
    </dgm:pt>
    <dgm:pt modelId="{8FB4AE1C-0B5E-4A80-A710-9D212E9043B9}" type="parTrans" cxnId="{6BCC7B38-C35B-4718-AB7F-445C15FFF45F}">
      <dgm:prSet/>
      <dgm:spPr/>
      <dgm:t>
        <a:bodyPr/>
        <a:lstStyle/>
        <a:p>
          <a:endParaRPr lang="de-CH"/>
        </a:p>
      </dgm:t>
    </dgm:pt>
    <dgm:pt modelId="{C4D8A917-D4AA-40CC-8725-DB06DA535560}" type="sibTrans" cxnId="{6BCC7B38-C35B-4718-AB7F-445C15FFF45F}">
      <dgm:prSet/>
      <dgm:spPr/>
      <dgm:t>
        <a:bodyPr/>
        <a:lstStyle/>
        <a:p>
          <a:endParaRPr lang="de-CH"/>
        </a:p>
      </dgm:t>
    </dgm:pt>
    <dgm:pt modelId="{2F394DDB-3E79-4CB1-9E5B-6DE20980127C}" type="pres">
      <dgm:prSet presAssocID="{10712C19-0E9B-4A65-BC21-4CFF69EF1120}" presName="linearFlow" presStyleCnt="0">
        <dgm:presLayoutVars>
          <dgm:resizeHandles val="exact"/>
        </dgm:presLayoutVars>
      </dgm:prSet>
      <dgm:spPr/>
    </dgm:pt>
    <dgm:pt modelId="{8EEEAEFB-CEC9-42A9-8A1C-9355BE4FB8A1}" type="pres">
      <dgm:prSet presAssocID="{491B2744-FBB9-42FC-A73D-A451F0CEE205}" presName="node" presStyleLbl="node1" presStyleIdx="0" presStyleCnt="6">
        <dgm:presLayoutVars>
          <dgm:bulletEnabled val="1"/>
        </dgm:presLayoutVars>
      </dgm:prSet>
      <dgm:spPr/>
    </dgm:pt>
    <dgm:pt modelId="{0E68EF44-53B6-4B32-9B1D-E92C3B394700}" type="pres">
      <dgm:prSet presAssocID="{CABE534B-A4D1-4A5A-A690-1E9DB82181C5}" presName="sibTrans" presStyleLbl="sibTrans2D1" presStyleIdx="0" presStyleCnt="5"/>
      <dgm:spPr/>
    </dgm:pt>
    <dgm:pt modelId="{772A0F2C-3FB4-4A34-AAF0-7A68066CD951}" type="pres">
      <dgm:prSet presAssocID="{CABE534B-A4D1-4A5A-A690-1E9DB82181C5}" presName="connectorText" presStyleLbl="sibTrans2D1" presStyleIdx="0" presStyleCnt="5"/>
      <dgm:spPr/>
    </dgm:pt>
    <dgm:pt modelId="{1E420BB9-B0DF-4592-A7D9-A23F1A6E1A91}" type="pres">
      <dgm:prSet presAssocID="{6842E003-34F8-4CEA-8997-3D7B7B16833F}" presName="node" presStyleLbl="node1" presStyleIdx="1" presStyleCnt="6">
        <dgm:presLayoutVars>
          <dgm:bulletEnabled val="1"/>
        </dgm:presLayoutVars>
      </dgm:prSet>
      <dgm:spPr/>
    </dgm:pt>
    <dgm:pt modelId="{D0BDD5D3-40B9-4F94-8AA4-53FD07134594}" type="pres">
      <dgm:prSet presAssocID="{59F1A1B9-BFA5-40EF-B7B2-55420C47A41C}" presName="sibTrans" presStyleLbl="sibTrans2D1" presStyleIdx="1" presStyleCnt="5"/>
      <dgm:spPr/>
    </dgm:pt>
    <dgm:pt modelId="{545C1439-B120-4154-9433-AEA7C071C9EB}" type="pres">
      <dgm:prSet presAssocID="{59F1A1B9-BFA5-40EF-B7B2-55420C47A41C}" presName="connectorText" presStyleLbl="sibTrans2D1" presStyleIdx="1" presStyleCnt="5"/>
      <dgm:spPr/>
    </dgm:pt>
    <dgm:pt modelId="{5E0EA771-8CA2-4E8B-A724-09357255E8AF}" type="pres">
      <dgm:prSet presAssocID="{37319051-60D5-4851-9A30-256100C8D762}" presName="node" presStyleLbl="node1" presStyleIdx="2" presStyleCnt="6">
        <dgm:presLayoutVars>
          <dgm:bulletEnabled val="1"/>
        </dgm:presLayoutVars>
      </dgm:prSet>
      <dgm:spPr/>
    </dgm:pt>
    <dgm:pt modelId="{F79E3779-5EF2-451D-B7F2-92A2786AD9E9}" type="pres">
      <dgm:prSet presAssocID="{5D0E9711-899B-4A68-9A5A-2F5F0E48A5DB}" presName="sibTrans" presStyleLbl="sibTrans2D1" presStyleIdx="2" presStyleCnt="5"/>
      <dgm:spPr/>
    </dgm:pt>
    <dgm:pt modelId="{E6814E8F-A9C6-4F13-B855-3C295B380408}" type="pres">
      <dgm:prSet presAssocID="{5D0E9711-899B-4A68-9A5A-2F5F0E48A5DB}" presName="connectorText" presStyleLbl="sibTrans2D1" presStyleIdx="2" presStyleCnt="5"/>
      <dgm:spPr/>
    </dgm:pt>
    <dgm:pt modelId="{BDF96175-7DCB-42C2-B91E-93A7FAAC45BD}" type="pres">
      <dgm:prSet presAssocID="{DF7C7259-5A35-4FAE-8367-A9D0D5D29880}" presName="node" presStyleLbl="node1" presStyleIdx="3" presStyleCnt="6">
        <dgm:presLayoutVars>
          <dgm:bulletEnabled val="1"/>
        </dgm:presLayoutVars>
      </dgm:prSet>
      <dgm:spPr/>
    </dgm:pt>
    <dgm:pt modelId="{085F318A-FCFD-49D9-9479-8B7809BCDD00}" type="pres">
      <dgm:prSet presAssocID="{4539E2B4-3940-4B7F-AFE2-009FBDBE5F18}" presName="sibTrans" presStyleLbl="sibTrans2D1" presStyleIdx="3" presStyleCnt="5"/>
      <dgm:spPr/>
    </dgm:pt>
    <dgm:pt modelId="{C06E4D08-6057-482C-8791-082180CADE75}" type="pres">
      <dgm:prSet presAssocID="{4539E2B4-3940-4B7F-AFE2-009FBDBE5F18}" presName="connectorText" presStyleLbl="sibTrans2D1" presStyleIdx="3" presStyleCnt="5"/>
      <dgm:spPr/>
    </dgm:pt>
    <dgm:pt modelId="{D1A8233F-AC70-4C73-B8D5-EC4DE8D8DF63}" type="pres">
      <dgm:prSet presAssocID="{FB8EB39F-5716-4F2E-B67D-FC8AAFF4C403}" presName="node" presStyleLbl="node1" presStyleIdx="4" presStyleCnt="6">
        <dgm:presLayoutVars>
          <dgm:bulletEnabled val="1"/>
        </dgm:presLayoutVars>
      </dgm:prSet>
      <dgm:spPr/>
    </dgm:pt>
    <dgm:pt modelId="{5488CDFA-DE30-41B7-9BE9-097E7ED1DB07}" type="pres">
      <dgm:prSet presAssocID="{8EE189AA-2FD2-4C6D-B521-F6A66392038F}" presName="sibTrans" presStyleLbl="sibTrans2D1" presStyleIdx="4" presStyleCnt="5"/>
      <dgm:spPr/>
    </dgm:pt>
    <dgm:pt modelId="{0E6F8939-EEC8-4E84-BA4A-05127DC801B3}" type="pres">
      <dgm:prSet presAssocID="{8EE189AA-2FD2-4C6D-B521-F6A66392038F}" presName="connectorText" presStyleLbl="sibTrans2D1" presStyleIdx="4" presStyleCnt="5"/>
      <dgm:spPr/>
    </dgm:pt>
    <dgm:pt modelId="{AEFF468D-410D-4EC7-89B1-957554B2724F}" type="pres">
      <dgm:prSet presAssocID="{EC44086D-C991-4537-8506-99B95571919B}" presName="node" presStyleLbl="node1" presStyleIdx="5" presStyleCnt="6">
        <dgm:presLayoutVars>
          <dgm:bulletEnabled val="1"/>
        </dgm:presLayoutVars>
      </dgm:prSet>
      <dgm:spPr/>
    </dgm:pt>
  </dgm:ptLst>
  <dgm:cxnLst>
    <dgm:cxn modelId="{6698A807-FB16-42F8-9ABD-4C064EA59053}" type="presOf" srcId="{FB8EB39F-5716-4F2E-B67D-FC8AAFF4C403}" destId="{D1A8233F-AC70-4C73-B8D5-EC4DE8D8DF63}" srcOrd="0" destOrd="0" presId="urn:microsoft.com/office/officeart/2005/8/layout/process2"/>
    <dgm:cxn modelId="{9F688F0D-5F44-4149-BC16-A311188E3A92}" type="presOf" srcId="{5D0E9711-899B-4A68-9A5A-2F5F0E48A5DB}" destId="{E6814E8F-A9C6-4F13-B855-3C295B380408}" srcOrd="1" destOrd="0" presId="urn:microsoft.com/office/officeart/2005/8/layout/process2"/>
    <dgm:cxn modelId="{C039DF15-937E-4D9F-8FCF-3CE50FCE3415}" srcId="{10712C19-0E9B-4A65-BC21-4CFF69EF1120}" destId="{491B2744-FBB9-42FC-A73D-A451F0CEE205}" srcOrd="0" destOrd="0" parTransId="{1AC10FBA-9BE3-4483-B8FA-575DAEED03D4}" sibTransId="{CABE534B-A4D1-4A5A-A690-1E9DB82181C5}"/>
    <dgm:cxn modelId="{FAC5721A-3C0D-4BDF-AC9E-26E1CAB493D6}" type="presOf" srcId="{DF7C7259-5A35-4FAE-8367-A9D0D5D29880}" destId="{BDF96175-7DCB-42C2-B91E-93A7FAAC45BD}" srcOrd="0" destOrd="0" presId="urn:microsoft.com/office/officeart/2005/8/layout/process2"/>
    <dgm:cxn modelId="{6BCC7B38-C35B-4718-AB7F-445C15FFF45F}" srcId="{10712C19-0E9B-4A65-BC21-4CFF69EF1120}" destId="{EC44086D-C991-4537-8506-99B95571919B}" srcOrd="5" destOrd="0" parTransId="{8FB4AE1C-0B5E-4A80-A710-9D212E9043B9}" sibTransId="{C4D8A917-D4AA-40CC-8725-DB06DA535560}"/>
    <dgm:cxn modelId="{E2BFE344-2270-4DFA-B7C0-32C4869ACFFC}" type="presOf" srcId="{8EE189AA-2FD2-4C6D-B521-F6A66392038F}" destId="{5488CDFA-DE30-41B7-9BE9-097E7ED1DB07}" srcOrd="0" destOrd="0" presId="urn:microsoft.com/office/officeart/2005/8/layout/process2"/>
    <dgm:cxn modelId="{D9FFC365-6C3B-4891-BB23-CF8D62FC8A73}" type="presOf" srcId="{CABE534B-A4D1-4A5A-A690-1E9DB82181C5}" destId="{772A0F2C-3FB4-4A34-AAF0-7A68066CD951}" srcOrd="1" destOrd="0" presId="urn:microsoft.com/office/officeart/2005/8/layout/process2"/>
    <dgm:cxn modelId="{73014A67-467A-4656-A1F7-342FF4EB08A3}" srcId="{10712C19-0E9B-4A65-BC21-4CFF69EF1120}" destId="{FB8EB39F-5716-4F2E-B67D-FC8AAFF4C403}" srcOrd="4" destOrd="0" parTransId="{4C56D830-284A-43F0-AEF6-34E4DE0DBE75}" sibTransId="{8EE189AA-2FD2-4C6D-B521-F6A66392038F}"/>
    <dgm:cxn modelId="{D4805571-6BC4-4194-A1CC-D426336D3AAB}" type="presOf" srcId="{4539E2B4-3940-4B7F-AFE2-009FBDBE5F18}" destId="{C06E4D08-6057-482C-8791-082180CADE75}" srcOrd="1" destOrd="0" presId="urn:microsoft.com/office/officeart/2005/8/layout/process2"/>
    <dgm:cxn modelId="{1F1C7674-8270-4BD1-84DF-A7B47DBEBF22}" srcId="{10712C19-0E9B-4A65-BC21-4CFF69EF1120}" destId="{6842E003-34F8-4CEA-8997-3D7B7B16833F}" srcOrd="1" destOrd="0" parTransId="{62AC681E-ECD9-41DF-877E-9D24914E5CBE}" sibTransId="{59F1A1B9-BFA5-40EF-B7B2-55420C47A41C}"/>
    <dgm:cxn modelId="{D3131C7D-894B-46A0-A460-52533A46ECA5}" type="presOf" srcId="{10712C19-0E9B-4A65-BC21-4CFF69EF1120}" destId="{2F394DDB-3E79-4CB1-9E5B-6DE20980127C}" srcOrd="0" destOrd="0" presId="urn:microsoft.com/office/officeart/2005/8/layout/process2"/>
    <dgm:cxn modelId="{E387E087-0F04-43F8-872E-7B0B727B0467}" type="presOf" srcId="{5D0E9711-899B-4A68-9A5A-2F5F0E48A5DB}" destId="{F79E3779-5EF2-451D-B7F2-92A2786AD9E9}" srcOrd="0" destOrd="0" presId="urn:microsoft.com/office/officeart/2005/8/layout/process2"/>
    <dgm:cxn modelId="{D14F1189-320D-45B2-A004-F4D6CC5323D4}" type="presOf" srcId="{8EE189AA-2FD2-4C6D-B521-F6A66392038F}" destId="{0E6F8939-EEC8-4E84-BA4A-05127DC801B3}" srcOrd="1" destOrd="0" presId="urn:microsoft.com/office/officeart/2005/8/layout/process2"/>
    <dgm:cxn modelId="{64D107A7-59D0-4AA8-8053-FE5A57699822}" type="presOf" srcId="{6842E003-34F8-4CEA-8997-3D7B7B16833F}" destId="{1E420BB9-B0DF-4592-A7D9-A23F1A6E1A91}" srcOrd="0" destOrd="0" presId="urn:microsoft.com/office/officeart/2005/8/layout/process2"/>
    <dgm:cxn modelId="{5313B3A7-C896-441A-A025-D4D1D793C789}" type="presOf" srcId="{4539E2B4-3940-4B7F-AFE2-009FBDBE5F18}" destId="{085F318A-FCFD-49D9-9479-8B7809BCDD00}" srcOrd="0" destOrd="0" presId="urn:microsoft.com/office/officeart/2005/8/layout/process2"/>
    <dgm:cxn modelId="{66CE13BD-8BB3-47A7-B3B1-A04775211533}" type="presOf" srcId="{491B2744-FBB9-42FC-A73D-A451F0CEE205}" destId="{8EEEAEFB-CEC9-42A9-8A1C-9355BE4FB8A1}" srcOrd="0" destOrd="0" presId="urn:microsoft.com/office/officeart/2005/8/layout/process2"/>
    <dgm:cxn modelId="{EA3EF0C6-B76B-48E3-8551-8D097127B6A7}" type="presOf" srcId="{EC44086D-C991-4537-8506-99B95571919B}" destId="{AEFF468D-410D-4EC7-89B1-957554B2724F}" srcOrd="0" destOrd="0" presId="urn:microsoft.com/office/officeart/2005/8/layout/process2"/>
    <dgm:cxn modelId="{038835C7-FD91-4273-87DC-011ED43F7A3B}" type="presOf" srcId="{59F1A1B9-BFA5-40EF-B7B2-55420C47A41C}" destId="{D0BDD5D3-40B9-4F94-8AA4-53FD07134594}" srcOrd="0" destOrd="0" presId="urn:microsoft.com/office/officeart/2005/8/layout/process2"/>
    <dgm:cxn modelId="{71C33ACB-93CA-4A5D-8AC2-9BBBBF7D4564}" srcId="{10712C19-0E9B-4A65-BC21-4CFF69EF1120}" destId="{DF7C7259-5A35-4FAE-8367-A9D0D5D29880}" srcOrd="3" destOrd="0" parTransId="{2CE951E8-78A8-473A-A7BC-666EA82B4483}" sibTransId="{4539E2B4-3940-4B7F-AFE2-009FBDBE5F18}"/>
    <dgm:cxn modelId="{12893BD3-B0FE-4DB7-BFD6-22A809282E5F}" type="presOf" srcId="{CABE534B-A4D1-4A5A-A690-1E9DB82181C5}" destId="{0E68EF44-53B6-4B32-9B1D-E92C3B394700}" srcOrd="0" destOrd="0" presId="urn:microsoft.com/office/officeart/2005/8/layout/process2"/>
    <dgm:cxn modelId="{64EDADD8-02B6-4013-B67A-7AA30707BEF2}" type="presOf" srcId="{37319051-60D5-4851-9A30-256100C8D762}" destId="{5E0EA771-8CA2-4E8B-A724-09357255E8AF}" srcOrd="0" destOrd="0" presId="urn:microsoft.com/office/officeart/2005/8/layout/process2"/>
    <dgm:cxn modelId="{DEF4D3DE-7717-4DE8-BD6A-54A6C79EAFC2}" type="presOf" srcId="{59F1A1B9-BFA5-40EF-B7B2-55420C47A41C}" destId="{545C1439-B120-4154-9433-AEA7C071C9EB}" srcOrd="1" destOrd="0" presId="urn:microsoft.com/office/officeart/2005/8/layout/process2"/>
    <dgm:cxn modelId="{43E13EE0-BD42-4594-9291-145AAB803B8D}" srcId="{10712C19-0E9B-4A65-BC21-4CFF69EF1120}" destId="{37319051-60D5-4851-9A30-256100C8D762}" srcOrd="2" destOrd="0" parTransId="{99F425AF-B6E9-4C32-80AD-9C71294AE7DE}" sibTransId="{5D0E9711-899B-4A68-9A5A-2F5F0E48A5DB}"/>
    <dgm:cxn modelId="{92B91BA5-4AB6-41C6-B1FE-9F27C18DFDE8}" type="presParOf" srcId="{2F394DDB-3E79-4CB1-9E5B-6DE20980127C}" destId="{8EEEAEFB-CEC9-42A9-8A1C-9355BE4FB8A1}" srcOrd="0" destOrd="0" presId="urn:microsoft.com/office/officeart/2005/8/layout/process2"/>
    <dgm:cxn modelId="{B67B1983-9B95-47B6-99A2-415FE1686AA2}" type="presParOf" srcId="{2F394DDB-3E79-4CB1-9E5B-6DE20980127C}" destId="{0E68EF44-53B6-4B32-9B1D-E92C3B394700}" srcOrd="1" destOrd="0" presId="urn:microsoft.com/office/officeart/2005/8/layout/process2"/>
    <dgm:cxn modelId="{605E9A68-88B8-4F7E-B8BE-5FE10A9061DB}" type="presParOf" srcId="{0E68EF44-53B6-4B32-9B1D-E92C3B394700}" destId="{772A0F2C-3FB4-4A34-AAF0-7A68066CD951}" srcOrd="0" destOrd="0" presId="urn:microsoft.com/office/officeart/2005/8/layout/process2"/>
    <dgm:cxn modelId="{0872D55F-FB14-4B73-9818-0892EA31DD2D}" type="presParOf" srcId="{2F394DDB-3E79-4CB1-9E5B-6DE20980127C}" destId="{1E420BB9-B0DF-4592-A7D9-A23F1A6E1A91}" srcOrd="2" destOrd="0" presId="urn:microsoft.com/office/officeart/2005/8/layout/process2"/>
    <dgm:cxn modelId="{C6A91414-07B1-4992-9C01-AC5D0575EB14}" type="presParOf" srcId="{2F394DDB-3E79-4CB1-9E5B-6DE20980127C}" destId="{D0BDD5D3-40B9-4F94-8AA4-53FD07134594}" srcOrd="3" destOrd="0" presId="urn:microsoft.com/office/officeart/2005/8/layout/process2"/>
    <dgm:cxn modelId="{001B737F-FE5C-4981-960E-9C93D1DB19EB}" type="presParOf" srcId="{D0BDD5D3-40B9-4F94-8AA4-53FD07134594}" destId="{545C1439-B120-4154-9433-AEA7C071C9EB}" srcOrd="0" destOrd="0" presId="urn:microsoft.com/office/officeart/2005/8/layout/process2"/>
    <dgm:cxn modelId="{7DAE6C73-72FB-4DEB-B35D-765022EAC6E0}" type="presParOf" srcId="{2F394DDB-3E79-4CB1-9E5B-6DE20980127C}" destId="{5E0EA771-8CA2-4E8B-A724-09357255E8AF}" srcOrd="4" destOrd="0" presId="urn:microsoft.com/office/officeart/2005/8/layout/process2"/>
    <dgm:cxn modelId="{68E14F8F-8557-4386-8D3C-961A49DC13CF}" type="presParOf" srcId="{2F394DDB-3E79-4CB1-9E5B-6DE20980127C}" destId="{F79E3779-5EF2-451D-B7F2-92A2786AD9E9}" srcOrd="5" destOrd="0" presId="urn:microsoft.com/office/officeart/2005/8/layout/process2"/>
    <dgm:cxn modelId="{2F6E3E85-D843-4517-8A3B-7E700A767D1E}" type="presParOf" srcId="{F79E3779-5EF2-451D-B7F2-92A2786AD9E9}" destId="{E6814E8F-A9C6-4F13-B855-3C295B380408}" srcOrd="0" destOrd="0" presId="urn:microsoft.com/office/officeart/2005/8/layout/process2"/>
    <dgm:cxn modelId="{5A2D6E9F-141F-4199-B279-883E1997F1CC}" type="presParOf" srcId="{2F394DDB-3E79-4CB1-9E5B-6DE20980127C}" destId="{BDF96175-7DCB-42C2-B91E-93A7FAAC45BD}" srcOrd="6" destOrd="0" presId="urn:microsoft.com/office/officeart/2005/8/layout/process2"/>
    <dgm:cxn modelId="{E287326B-F1E3-4C02-BEBB-745F30F6E8A6}" type="presParOf" srcId="{2F394DDB-3E79-4CB1-9E5B-6DE20980127C}" destId="{085F318A-FCFD-49D9-9479-8B7809BCDD00}" srcOrd="7" destOrd="0" presId="urn:microsoft.com/office/officeart/2005/8/layout/process2"/>
    <dgm:cxn modelId="{3208FF3B-693F-48C7-A2EA-E7C32A37195A}" type="presParOf" srcId="{085F318A-FCFD-49D9-9479-8B7809BCDD00}" destId="{C06E4D08-6057-482C-8791-082180CADE75}" srcOrd="0" destOrd="0" presId="urn:microsoft.com/office/officeart/2005/8/layout/process2"/>
    <dgm:cxn modelId="{2E0493F4-65CF-41BB-9AA7-D6D34237E7FA}" type="presParOf" srcId="{2F394DDB-3E79-4CB1-9E5B-6DE20980127C}" destId="{D1A8233F-AC70-4C73-B8D5-EC4DE8D8DF63}" srcOrd="8" destOrd="0" presId="urn:microsoft.com/office/officeart/2005/8/layout/process2"/>
    <dgm:cxn modelId="{E9B80567-8EC7-4547-B8AB-60E929E2D743}" type="presParOf" srcId="{2F394DDB-3E79-4CB1-9E5B-6DE20980127C}" destId="{5488CDFA-DE30-41B7-9BE9-097E7ED1DB07}" srcOrd="9" destOrd="0" presId="urn:microsoft.com/office/officeart/2005/8/layout/process2"/>
    <dgm:cxn modelId="{B72E2141-6A1F-49F1-A09C-CC194D7ED5C5}" type="presParOf" srcId="{5488CDFA-DE30-41B7-9BE9-097E7ED1DB07}" destId="{0E6F8939-EEC8-4E84-BA4A-05127DC801B3}" srcOrd="0" destOrd="0" presId="urn:microsoft.com/office/officeart/2005/8/layout/process2"/>
    <dgm:cxn modelId="{E6F4E7A1-FB5A-4E2D-BC42-118103B52064}" type="presParOf" srcId="{2F394DDB-3E79-4CB1-9E5B-6DE20980127C}" destId="{AEFF468D-410D-4EC7-89B1-957554B2724F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3B4383-2A83-4EF2-88D6-5ABB4389D52F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A588238E-B857-49AD-96F6-3BF3BDE02CD3}">
      <dgm:prSet phldrT="[Text]"/>
      <dgm:spPr>
        <a:noFill/>
      </dgm:spPr>
      <dgm:t>
        <a:bodyPr/>
        <a:lstStyle/>
        <a:p>
          <a:r>
            <a:rPr lang="de-CH" dirty="0">
              <a:solidFill>
                <a:schemeClr val="tx1">
                  <a:lumMod val="50000"/>
                </a:schemeClr>
              </a:solidFill>
            </a:rPr>
            <a:t>ZOP (PDF)</a:t>
          </a:r>
        </a:p>
      </dgm:t>
    </dgm:pt>
    <dgm:pt modelId="{FE84EFD7-A7F6-4E9E-AB15-6D1576B60B3D}" type="parTrans" cxnId="{F8E0064D-B5EF-4464-A2EF-4F366AD10B4E}">
      <dgm:prSet/>
      <dgm:spPr/>
      <dgm:t>
        <a:bodyPr/>
        <a:lstStyle/>
        <a:p>
          <a:endParaRPr lang="de-CH"/>
        </a:p>
      </dgm:t>
    </dgm:pt>
    <dgm:pt modelId="{16113FAC-CF01-4845-A4F5-747AA4608C91}" type="sibTrans" cxnId="{F8E0064D-B5EF-4464-A2EF-4F366AD10B4E}">
      <dgm:prSet/>
      <dgm:spPr/>
      <dgm:t>
        <a:bodyPr/>
        <a:lstStyle/>
        <a:p>
          <a:endParaRPr lang="de-CH"/>
        </a:p>
      </dgm:t>
    </dgm:pt>
    <dgm:pt modelId="{7A20959E-C330-47F0-87C5-05613D95173D}">
      <dgm:prSet phldrT="[Text]"/>
      <dgm:spPr/>
      <dgm:t>
        <a:bodyPr/>
        <a:lstStyle/>
        <a:p>
          <a:r>
            <a:rPr lang="de-CH"/>
            <a:t>SIP erstellen</a:t>
          </a:r>
          <a:endParaRPr lang="de-CH" dirty="0"/>
        </a:p>
      </dgm:t>
    </dgm:pt>
    <dgm:pt modelId="{451E7E4E-F8EF-40E1-9A54-A960778695A5}" type="parTrans" cxnId="{1745B145-5CB7-492C-A91B-CC94D199915A}">
      <dgm:prSet/>
      <dgm:spPr/>
      <dgm:t>
        <a:bodyPr/>
        <a:lstStyle/>
        <a:p>
          <a:endParaRPr lang="de-CH"/>
        </a:p>
      </dgm:t>
    </dgm:pt>
    <dgm:pt modelId="{E2B08192-598A-4D1B-8809-543043BE456C}" type="sibTrans" cxnId="{1745B145-5CB7-492C-A91B-CC94D199915A}">
      <dgm:prSet/>
      <dgm:spPr/>
      <dgm:t>
        <a:bodyPr/>
        <a:lstStyle/>
        <a:p>
          <a:endParaRPr lang="de-CH"/>
        </a:p>
      </dgm:t>
    </dgm:pt>
    <dgm:pt modelId="{4C6DE973-4E29-4510-98B9-7DE106F3166B}">
      <dgm:prSet phldrT="[Text]"/>
      <dgm:spPr/>
      <dgm:t>
        <a:bodyPr/>
        <a:lstStyle/>
        <a:p>
          <a:r>
            <a:rPr lang="de-CH" dirty="0"/>
            <a:t>Metadaten abholen (OAI-PMH)</a:t>
          </a:r>
        </a:p>
      </dgm:t>
    </dgm:pt>
    <dgm:pt modelId="{ED8993A5-B996-44D4-AA03-E5521AB34B32}" type="parTrans" cxnId="{E6DB4B97-70AC-4EB0-A1F5-55673C643C9F}">
      <dgm:prSet/>
      <dgm:spPr/>
      <dgm:t>
        <a:bodyPr/>
        <a:lstStyle/>
        <a:p>
          <a:endParaRPr lang="de-CH"/>
        </a:p>
      </dgm:t>
    </dgm:pt>
    <dgm:pt modelId="{0A1FD671-FC0D-47C9-8D31-E4361B116AF9}" type="sibTrans" cxnId="{E6DB4B97-70AC-4EB0-A1F5-55673C643C9F}">
      <dgm:prSet/>
      <dgm:spPr/>
      <dgm:t>
        <a:bodyPr/>
        <a:lstStyle/>
        <a:p>
          <a:endParaRPr lang="de-CH"/>
        </a:p>
      </dgm:t>
    </dgm:pt>
    <dgm:pt modelId="{B77BD33F-8764-4DB1-BBE9-071F591EF56E}">
      <dgm:prSet phldrT="[Text]"/>
      <dgm:spPr/>
      <dgm:t>
        <a:bodyPr/>
        <a:lstStyle/>
        <a:p>
          <a:r>
            <a:rPr lang="de-CH" dirty="0"/>
            <a:t>Primärdaten (PDF) von ZOP herunterladen</a:t>
          </a:r>
        </a:p>
      </dgm:t>
    </dgm:pt>
    <dgm:pt modelId="{BA410A98-17A9-4EF9-9D76-7A5C11D6845E}" type="parTrans" cxnId="{F8F4A462-0CDA-4D6A-9F1C-684D91DCB900}">
      <dgm:prSet/>
      <dgm:spPr/>
      <dgm:t>
        <a:bodyPr/>
        <a:lstStyle/>
        <a:p>
          <a:endParaRPr lang="de-CH"/>
        </a:p>
      </dgm:t>
    </dgm:pt>
    <dgm:pt modelId="{0FCDB2C0-6CD8-4AA8-BE49-1B2CE0F9CB17}" type="sibTrans" cxnId="{F8F4A462-0CDA-4D6A-9F1C-684D91DCB900}">
      <dgm:prSet/>
      <dgm:spPr/>
      <dgm:t>
        <a:bodyPr/>
        <a:lstStyle/>
        <a:p>
          <a:endParaRPr lang="de-CH"/>
        </a:p>
      </dgm:t>
    </dgm:pt>
    <dgm:pt modelId="{12E29DEF-09F7-448C-9D6E-E6C0ADA012E7}">
      <dgm:prSet phldrT="[Text]"/>
      <dgm:spPr/>
      <dgm:t>
        <a:bodyPr/>
        <a:lstStyle/>
        <a:p>
          <a:r>
            <a:rPr lang="de-CH" dirty="0" err="1"/>
            <a:t>Ingest</a:t>
          </a:r>
          <a:endParaRPr lang="de-CH" dirty="0"/>
        </a:p>
      </dgm:t>
    </dgm:pt>
    <dgm:pt modelId="{B8D2A67F-1474-474B-A67D-621BEDCA4F8D}" type="parTrans" cxnId="{C9662082-3CCC-4697-8F57-2A66B6DF7C8F}">
      <dgm:prSet/>
      <dgm:spPr/>
      <dgm:t>
        <a:bodyPr/>
        <a:lstStyle/>
        <a:p>
          <a:endParaRPr lang="de-CH"/>
        </a:p>
      </dgm:t>
    </dgm:pt>
    <dgm:pt modelId="{5F7EB66B-418D-4BD6-973F-8A527B554549}" type="sibTrans" cxnId="{C9662082-3CCC-4697-8F57-2A66B6DF7C8F}">
      <dgm:prSet/>
      <dgm:spPr/>
      <dgm:t>
        <a:bodyPr/>
        <a:lstStyle/>
        <a:p>
          <a:endParaRPr lang="de-CH"/>
        </a:p>
      </dgm:t>
    </dgm:pt>
    <dgm:pt modelId="{E181F8D0-E76F-4B84-8B0B-0F13C740F410}">
      <dgm:prSet phldrT="[Text]"/>
      <dgm:spPr/>
      <dgm:t>
        <a:bodyPr/>
        <a:lstStyle/>
        <a:p>
          <a:r>
            <a:rPr lang="de-CH" dirty="0"/>
            <a:t>DLZA</a:t>
          </a:r>
          <a:br>
            <a:rPr lang="de-CH" dirty="0"/>
          </a:br>
          <a:r>
            <a:rPr lang="de-CH" dirty="0"/>
            <a:t>(Dark Archive)</a:t>
          </a:r>
        </a:p>
      </dgm:t>
    </dgm:pt>
    <dgm:pt modelId="{48325C0A-FC47-4096-97B4-3C0A708EC66F}" type="parTrans" cxnId="{B92A9E85-C933-49BB-AB3B-F656ABAC5704}">
      <dgm:prSet/>
      <dgm:spPr/>
      <dgm:t>
        <a:bodyPr/>
        <a:lstStyle/>
        <a:p>
          <a:endParaRPr lang="de-CH"/>
        </a:p>
      </dgm:t>
    </dgm:pt>
    <dgm:pt modelId="{49128719-D359-44E1-9748-58C25AA09AF7}" type="sibTrans" cxnId="{B92A9E85-C933-49BB-AB3B-F656ABAC5704}">
      <dgm:prSet/>
      <dgm:spPr/>
      <dgm:t>
        <a:bodyPr/>
        <a:lstStyle/>
        <a:p>
          <a:endParaRPr lang="de-CH"/>
        </a:p>
      </dgm:t>
    </dgm:pt>
    <dgm:pt modelId="{9736116C-A320-48AF-AADF-F0D060D0F9AE}" type="pres">
      <dgm:prSet presAssocID="{8B3B4383-2A83-4EF2-88D6-5ABB4389D52F}" presName="linearFlow" presStyleCnt="0">
        <dgm:presLayoutVars>
          <dgm:resizeHandles val="exact"/>
        </dgm:presLayoutVars>
      </dgm:prSet>
      <dgm:spPr/>
    </dgm:pt>
    <dgm:pt modelId="{E8253AE1-1465-4AD2-8CB4-2FD0DF59A120}" type="pres">
      <dgm:prSet presAssocID="{A588238E-B857-49AD-96F6-3BF3BDE02CD3}" presName="node" presStyleLbl="node1" presStyleIdx="0" presStyleCnt="6" custLinFactNeighborY="-675">
        <dgm:presLayoutVars>
          <dgm:bulletEnabled val="1"/>
        </dgm:presLayoutVars>
      </dgm:prSet>
      <dgm:spPr/>
    </dgm:pt>
    <dgm:pt modelId="{10B873EB-205F-465D-8F1D-81B97981EC5B}" type="pres">
      <dgm:prSet presAssocID="{16113FAC-CF01-4845-A4F5-747AA4608C91}" presName="sibTrans" presStyleLbl="sibTrans2D1" presStyleIdx="0" presStyleCnt="5"/>
      <dgm:spPr/>
    </dgm:pt>
    <dgm:pt modelId="{E2ABFCCB-0DCB-4820-BEA3-6ABC7F784D26}" type="pres">
      <dgm:prSet presAssocID="{16113FAC-CF01-4845-A4F5-747AA4608C91}" presName="connectorText" presStyleLbl="sibTrans2D1" presStyleIdx="0" presStyleCnt="5"/>
      <dgm:spPr/>
    </dgm:pt>
    <dgm:pt modelId="{EA188210-D44B-4E63-B0CF-AB8013932511}" type="pres">
      <dgm:prSet presAssocID="{4C6DE973-4E29-4510-98B9-7DE106F3166B}" presName="node" presStyleLbl="node1" presStyleIdx="1" presStyleCnt="6">
        <dgm:presLayoutVars>
          <dgm:bulletEnabled val="1"/>
        </dgm:presLayoutVars>
      </dgm:prSet>
      <dgm:spPr/>
    </dgm:pt>
    <dgm:pt modelId="{19267C96-6DD9-4A50-85F2-68E6C8FEF36A}" type="pres">
      <dgm:prSet presAssocID="{0A1FD671-FC0D-47C9-8D31-E4361B116AF9}" presName="sibTrans" presStyleLbl="sibTrans2D1" presStyleIdx="1" presStyleCnt="5"/>
      <dgm:spPr/>
    </dgm:pt>
    <dgm:pt modelId="{CBD46130-BE6E-45D6-9BD0-B7E74045FA0F}" type="pres">
      <dgm:prSet presAssocID="{0A1FD671-FC0D-47C9-8D31-E4361B116AF9}" presName="connectorText" presStyleLbl="sibTrans2D1" presStyleIdx="1" presStyleCnt="5"/>
      <dgm:spPr/>
    </dgm:pt>
    <dgm:pt modelId="{87AD4049-AFFC-47F1-B427-00FD82317DDA}" type="pres">
      <dgm:prSet presAssocID="{B77BD33F-8764-4DB1-BBE9-071F591EF56E}" presName="node" presStyleLbl="node1" presStyleIdx="2" presStyleCnt="6">
        <dgm:presLayoutVars>
          <dgm:bulletEnabled val="1"/>
        </dgm:presLayoutVars>
      </dgm:prSet>
      <dgm:spPr/>
    </dgm:pt>
    <dgm:pt modelId="{051C2E4E-B885-422E-9F57-22DAD78151E5}" type="pres">
      <dgm:prSet presAssocID="{0FCDB2C0-6CD8-4AA8-BE49-1B2CE0F9CB17}" presName="sibTrans" presStyleLbl="sibTrans2D1" presStyleIdx="2" presStyleCnt="5"/>
      <dgm:spPr/>
    </dgm:pt>
    <dgm:pt modelId="{6A488841-9604-4DC1-A412-6A1ABBDC7A6D}" type="pres">
      <dgm:prSet presAssocID="{0FCDB2C0-6CD8-4AA8-BE49-1B2CE0F9CB17}" presName="connectorText" presStyleLbl="sibTrans2D1" presStyleIdx="2" presStyleCnt="5"/>
      <dgm:spPr/>
    </dgm:pt>
    <dgm:pt modelId="{C95EA888-F01E-46F3-82AE-18B2E7B04F7B}" type="pres">
      <dgm:prSet presAssocID="{7A20959E-C330-47F0-87C5-05613D95173D}" presName="node" presStyleLbl="node1" presStyleIdx="3" presStyleCnt="6">
        <dgm:presLayoutVars>
          <dgm:bulletEnabled val="1"/>
        </dgm:presLayoutVars>
      </dgm:prSet>
      <dgm:spPr/>
    </dgm:pt>
    <dgm:pt modelId="{E24C7F55-F57E-49B0-93B1-A86287F4AA7E}" type="pres">
      <dgm:prSet presAssocID="{E2B08192-598A-4D1B-8809-543043BE456C}" presName="sibTrans" presStyleLbl="sibTrans2D1" presStyleIdx="3" presStyleCnt="5" custLinFactNeighborY="14450"/>
      <dgm:spPr/>
    </dgm:pt>
    <dgm:pt modelId="{30B2EA6D-FA40-4B29-866A-41E1D70F6C01}" type="pres">
      <dgm:prSet presAssocID="{E2B08192-598A-4D1B-8809-543043BE456C}" presName="connectorText" presStyleLbl="sibTrans2D1" presStyleIdx="3" presStyleCnt="5"/>
      <dgm:spPr/>
    </dgm:pt>
    <dgm:pt modelId="{32FA779D-3E5D-46A2-8F8C-74E472C3B3FF}" type="pres">
      <dgm:prSet presAssocID="{12E29DEF-09F7-448C-9D6E-E6C0ADA012E7}" presName="node" presStyleLbl="node1" presStyleIdx="4" presStyleCnt="6">
        <dgm:presLayoutVars>
          <dgm:bulletEnabled val="1"/>
        </dgm:presLayoutVars>
      </dgm:prSet>
      <dgm:spPr/>
    </dgm:pt>
    <dgm:pt modelId="{D1E9D062-61F5-4C7F-BDC5-B9C99FC7C335}" type="pres">
      <dgm:prSet presAssocID="{5F7EB66B-418D-4BD6-973F-8A527B554549}" presName="sibTrans" presStyleLbl="sibTrans2D1" presStyleIdx="4" presStyleCnt="5"/>
      <dgm:spPr/>
    </dgm:pt>
    <dgm:pt modelId="{FD901AA3-5D9A-4B6C-816F-6200576F2BC2}" type="pres">
      <dgm:prSet presAssocID="{5F7EB66B-418D-4BD6-973F-8A527B554549}" presName="connectorText" presStyleLbl="sibTrans2D1" presStyleIdx="4" presStyleCnt="5"/>
      <dgm:spPr/>
    </dgm:pt>
    <dgm:pt modelId="{E53BE54D-4FD8-4EC7-A9B4-A5107F0E967F}" type="pres">
      <dgm:prSet presAssocID="{E181F8D0-E76F-4B84-8B0B-0F13C740F410}" presName="node" presStyleLbl="node1" presStyleIdx="5" presStyleCnt="6">
        <dgm:presLayoutVars>
          <dgm:bulletEnabled val="1"/>
        </dgm:presLayoutVars>
      </dgm:prSet>
      <dgm:spPr/>
    </dgm:pt>
  </dgm:ptLst>
  <dgm:cxnLst>
    <dgm:cxn modelId="{F3172019-CE1F-4419-9627-7401228C4A0D}" type="presOf" srcId="{16113FAC-CF01-4845-A4F5-747AA4608C91}" destId="{10B873EB-205F-465D-8F1D-81B97981EC5B}" srcOrd="0" destOrd="0" presId="urn:microsoft.com/office/officeart/2005/8/layout/process2"/>
    <dgm:cxn modelId="{F781DA1C-9A9B-48ED-A031-44A98DB29C07}" type="presOf" srcId="{5F7EB66B-418D-4BD6-973F-8A527B554549}" destId="{D1E9D062-61F5-4C7F-BDC5-B9C99FC7C335}" srcOrd="0" destOrd="0" presId="urn:microsoft.com/office/officeart/2005/8/layout/process2"/>
    <dgm:cxn modelId="{CB02731F-C34B-40A5-AD7D-F6E8DE9D99C7}" type="presOf" srcId="{8B3B4383-2A83-4EF2-88D6-5ABB4389D52F}" destId="{9736116C-A320-48AF-AADF-F0D060D0F9AE}" srcOrd="0" destOrd="0" presId="urn:microsoft.com/office/officeart/2005/8/layout/process2"/>
    <dgm:cxn modelId="{788B4425-EA22-4F01-AAB5-0035149E1CA9}" type="presOf" srcId="{16113FAC-CF01-4845-A4F5-747AA4608C91}" destId="{E2ABFCCB-0DCB-4820-BEA3-6ABC7F784D26}" srcOrd="1" destOrd="0" presId="urn:microsoft.com/office/officeart/2005/8/layout/process2"/>
    <dgm:cxn modelId="{EF86602C-F76C-4C78-A82E-29B5BCDCFC69}" type="presOf" srcId="{7A20959E-C330-47F0-87C5-05613D95173D}" destId="{C95EA888-F01E-46F3-82AE-18B2E7B04F7B}" srcOrd="0" destOrd="0" presId="urn:microsoft.com/office/officeart/2005/8/layout/process2"/>
    <dgm:cxn modelId="{F8F4A462-0CDA-4D6A-9F1C-684D91DCB900}" srcId="{8B3B4383-2A83-4EF2-88D6-5ABB4389D52F}" destId="{B77BD33F-8764-4DB1-BBE9-071F591EF56E}" srcOrd="2" destOrd="0" parTransId="{BA410A98-17A9-4EF9-9D76-7A5C11D6845E}" sibTransId="{0FCDB2C0-6CD8-4AA8-BE49-1B2CE0F9CB17}"/>
    <dgm:cxn modelId="{1745B145-5CB7-492C-A91B-CC94D199915A}" srcId="{8B3B4383-2A83-4EF2-88D6-5ABB4389D52F}" destId="{7A20959E-C330-47F0-87C5-05613D95173D}" srcOrd="3" destOrd="0" parTransId="{451E7E4E-F8EF-40E1-9A54-A960778695A5}" sibTransId="{E2B08192-598A-4D1B-8809-543043BE456C}"/>
    <dgm:cxn modelId="{B5ED946B-E417-4974-808D-0F0E3F0DB5E8}" type="presOf" srcId="{0FCDB2C0-6CD8-4AA8-BE49-1B2CE0F9CB17}" destId="{6A488841-9604-4DC1-A412-6A1ABBDC7A6D}" srcOrd="1" destOrd="0" presId="urn:microsoft.com/office/officeart/2005/8/layout/process2"/>
    <dgm:cxn modelId="{F8E0064D-B5EF-4464-A2EF-4F366AD10B4E}" srcId="{8B3B4383-2A83-4EF2-88D6-5ABB4389D52F}" destId="{A588238E-B857-49AD-96F6-3BF3BDE02CD3}" srcOrd="0" destOrd="0" parTransId="{FE84EFD7-A7F6-4E9E-AB15-6D1576B60B3D}" sibTransId="{16113FAC-CF01-4845-A4F5-747AA4608C91}"/>
    <dgm:cxn modelId="{1A68B755-5450-42F5-B1BF-59847258330D}" type="presOf" srcId="{E2B08192-598A-4D1B-8809-543043BE456C}" destId="{30B2EA6D-FA40-4B29-866A-41E1D70F6C01}" srcOrd="1" destOrd="0" presId="urn:microsoft.com/office/officeart/2005/8/layout/process2"/>
    <dgm:cxn modelId="{78B8AB77-A2AF-4E8A-A0F4-A97F0B12B224}" type="presOf" srcId="{0A1FD671-FC0D-47C9-8D31-E4361B116AF9}" destId="{CBD46130-BE6E-45D6-9BD0-B7E74045FA0F}" srcOrd="1" destOrd="0" presId="urn:microsoft.com/office/officeart/2005/8/layout/process2"/>
    <dgm:cxn modelId="{C9662082-3CCC-4697-8F57-2A66B6DF7C8F}" srcId="{8B3B4383-2A83-4EF2-88D6-5ABB4389D52F}" destId="{12E29DEF-09F7-448C-9D6E-E6C0ADA012E7}" srcOrd="4" destOrd="0" parTransId="{B8D2A67F-1474-474B-A67D-621BEDCA4F8D}" sibTransId="{5F7EB66B-418D-4BD6-973F-8A527B554549}"/>
    <dgm:cxn modelId="{E6794A85-A7D3-40C3-889B-1DD5E33E2F2D}" type="presOf" srcId="{A588238E-B857-49AD-96F6-3BF3BDE02CD3}" destId="{E8253AE1-1465-4AD2-8CB4-2FD0DF59A120}" srcOrd="0" destOrd="0" presId="urn:microsoft.com/office/officeart/2005/8/layout/process2"/>
    <dgm:cxn modelId="{B92A9E85-C933-49BB-AB3B-F656ABAC5704}" srcId="{8B3B4383-2A83-4EF2-88D6-5ABB4389D52F}" destId="{E181F8D0-E76F-4B84-8B0B-0F13C740F410}" srcOrd="5" destOrd="0" parTransId="{48325C0A-FC47-4096-97B4-3C0A708EC66F}" sibTransId="{49128719-D359-44E1-9748-58C25AA09AF7}"/>
    <dgm:cxn modelId="{582E2987-E4FF-409D-9F77-5FC68CBE714A}" type="presOf" srcId="{0A1FD671-FC0D-47C9-8D31-E4361B116AF9}" destId="{19267C96-6DD9-4A50-85F2-68E6C8FEF36A}" srcOrd="0" destOrd="0" presId="urn:microsoft.com/office/officeart/2005/8/layout/process2"/>
    <dgm:cxn modelId="{D8DFEF8C-DFD9-4DD4-955B-6CF80B738155}" type="presOf" srcId="{E181F8D0-E76F-4B84-8B0B-0F13C740F410}" destId="{E53BE54D-4FD8-4EC7-A9B4-A5107F0E967F}" srcOrd="0" destOrd="0" presId="urn:microsoft.com/office/officeart/2005/8/layout/process2"/>
    <dgm:cxn modelId="{E6DB4B97-70AC-4EB0-A1F5-55673C643C9F}" srcId="{8B3B4383-2A83-4EF2-88D6-5ABB4389D52F}" destId="{4C6DE973-4E29-4510-98B9-7DE106F3166B}" srcOrd="1" destOrd="0" parTransId="{ED8993A5-B996-44D4-AA03-E5521AB34B32}" sibTransId="{0A1FD671-FC0D-47C9-8D31-E4361B116AF9}"/>
    <dgm:cxn modelId="{BDBD00AC-B788-4587-98EB-BCCEB4A29F1C}" type="presOf" srcId="{B77BD33F-8764-4DB1-BBE9-071F591EF56E}" destId="{87AD4049-AFFC-47F1-B427-00FD82317DDA}" srcOrd="0" destOrd="0" presId="urn:microsoft.com/office/officeart/2005/8/layout/process2"/>
    <dgm:cxn modelId="{2638DCD5-2295-411F-BCD5-8F3F8FAFF314}" type="presOf" srcId="{0FCDB2C0-6CD8-4AA8-BE49-1B2CE0F9CB17}" destId="{051C2E4E-B885-422E-9F57-22DAD78151E5}" srcOrd="0" destOrd="0" presId="urn:microsoft.com/office/officeart/2005/8/layout/process2"/>
    <dgm:cxn modelId="{466791DE-D8FD-4BC0-9529-9D57A3FC0B4C}" type="presOf" srcId="{4C6DE973-4E29-4510-98B9-7DE106F3166B}" destId="{EA188210-D44B-4E63-B0CF-AB8013932511}" srcOrd="0" destOrd="0" presId="urn:microsoft.com/office/officeart/2005/8/layout/process2"/>
    <dgm:cxn modelId="{61D03BF2-3264-4E36-9C4E-6938C6467C27}" type="presOf" srcId="{12E29DEF-09F7-448C-9D6E-E6C0ADA012E7}" destId="{32FA779D-3E5D-46A2-8F8C-74E472C3B3FF}" srcOrd="0" destOrd="0" presId="urn:microsoft.com/office/officeart/2005/8/layout/process2"/>
    <dgm:cxn modelId="{2F9120F5-E1E2-4C71-9C16-F8AAD2094195}" type="presOf" srcId="{5F7EB66B-418D-4BD6-973F-8A527B554549}" destId="{FD901AA3-5D9A-4B6C-816F-6200576F2BC2}" srcOrd="1" destOrd="0" presId="urn:microsoft.com/office/officeart/2005/8/layout/process2"/>
    <dgm:cxn modelId="{B53DEDF9-F0D4-4FAF-AA9F-BD52463D891C}" type="presOf" srcId="{E2B08192-598A-4D1B-8809-543043BE456C}" destId="{E24C7F55-F57E-49B0-93B1-A86287F4AA7E}" srcOrd="0" destOrd="0" presId="urn:microsoft.com/office/officeart/2005/8/layout/process2"/>
    <dgm:cxn modelId="{6658ED60-6F8E-4657-833E-4FD1F066FDB1}" type="presParOf" srcId="{9736116C-A320-48AF-AADF-F0D060D0F9AE}" destId="{E8253AE1-1465-4AD2-8CB4-2FD0DF59A120}" srcOrd="0" destOrd="0" presId="urn:microsoft.com/office/officeart/2005/8/layout/process2"/>
    <dgm:cxn modelId="{57AAE8CD-4687-49F3-BD25-B725DFBBFFEC}" type="presParOf" srcId="{9736116C-A320-48AF-AADF-F0D060D0F9AE}" destId="{10B873EB-205F-465D-8F1D-81B97981EC5B}" srcOrd="1" destOrd="0" presId="urn:microsoft.com/office/officeart/2005/8/layout/process2"/>
    <dgm:cxn modelId="{8BA60126-BF9C-4D5A-B00C-10601FC8B2BC}" type="presParOf" srcId="{10B873EB-205F-465D-8F1D-81B97981EC5B}" destId="{E2ABFCCB-0DCB-4820-BEA3-6ABC7F784D26}" srcOrd="0" destOrd="0" presId="urn:microsoft.com/office/officeart/2005/8/layout/process2"/>
    <dgm:cxn modelId="{9786044C-95CD-483B-8863-39F5BC20C32D}" type="presParOf" srcId="{9736116C-A320-48AF-AADF-F0D060D0F9AE}" destId="{EA188210-D44B-4E63-B0CF-AB8013932511}" srcOrd="2" destOrd="0" presId="urn:microsoft.com/office/officeart/2005/8/layout/process2"/>
    <dgm:cxn modelId="{CD1A0C1A-396D-4721-A2CF-8A4679FA2142}" type="presParOf" srcId="{9736116C-A320-48AF-AADF-F0D060D0F9AE}" destId="{19267C96-6DD9-4A50-85F2-68E6C8FEF36A}" srcOrd="3" destOrd="0" presId="urn:microsoft.com/office/officeart/2005/8/layout/process2"/>
    <dgm:cxn modelId="{31623247-1A96-4F46-8A31-14F4A15BFD0F}" type="presParOf" srcId="{19267C96-6DD9-4A50-85F2-68E6C8FEF36A}" destId="{CBD46130-BE6E-45D6-9BD0-B7E74045FA0F}" srcOrd="0" destOrd="0" presId="urn:microsoft.com/office/officeart/2005/8/layout/process2"/>
    <dgm:cxn modelId="{0C200192-0311-4287-89D9-7B607A49F650}" type="presParOf" srcId="{9736116C-A320-48AF-AADF-F0D060D0F9AE}" destId="{87AD4049-AFFC-47F1-B427-00FD82317DDA}" srcOrd="4" destOrd="0" presId="urn:microsoft.com/office/officeart/2005/8/layout/process2"/>
    <dgm:cxn modelId="{BBCE5D44-9042-43B0-A0E0-69F3FCF690A3}" type="presParOf" srcId="{9736116C-A320-48AF-AADF-F0D060D0F9AE}" destId="{051C2E4E-B885-422E-9F57-22DAD78151E5}" srcOrd="5" destOrd="0" presId="urn:microsoft.com/office/officeart/2005/8/layout/process2"/>
    <dgm:cxn modelId="{A8012191-8A7E-46F3-95E6-123091CD4BFF}" type="presParOf" srcId="{051C2E4E-B885-422E-9F57-22DAD78151E5}" destId="{6A488841-9604-4DC1-A412-6A1ABBDC7A6D}" srcOrd="0" destOrd="0" presId="urn:microsoft.com/office/officeart/2005/8/layout/process2"/>
    <dgm:cxn modelId="{5F01B15C-43B8-4EAB-B470-178DBA4F0EC5}" type="presParOf" srcId="{9736116C-A320-48AF-AADF-F0D060D0F9AE}" destId="{C95EA888-F01E-46F3-82AE-18B2E7B04F7B}" srcOrd="6" destOrd="0" presId="urn:microsoft.com/office/officeart/2005/8/layout/process2"/>
    <dgm:cxn modelId="{A9419559-AD33-4C71-987E-B4010C23D787}" type="presParOf" srcId="{9736116C-A320-48AF-AADF-F0D060D0F9AE}" destId="{E24C7F55-F57E-49B0-93B1-A86287F4AA7E}" srcOrd="7" destOrd="0" presId="urn:microsoft.com/office/officeart/2005/8/layout/process2"/>
    <dgm:cxn modelId="{59BD534E-ADE7-4E8E-988D-5ADDB24FD7BD}" type="presParOf" srcId="{E24C7F55-F57E-49B0-93B1-A86287F4AA7E}" destId="{30B2EA6D-FA40-4B29-866A-41E1D70F6C01}" srcOrd="0" destOrd="0" presId="urn:microsoft.com/office/officeart/2005/8/layout/process2"/>
    <dgm:cxn modelId="{37853BDA-9FFB-4B67-97AB-2F3B7F45EEAD}" type="presParOf" srcId="{9736116C-A320-48AF-AADF-F0D060D0F9AE}" destId="{32FA779D-3E5D-46A2-8F8C-74E472C3B3FF}" srcOrd="8" destOrd="0" presId="urn:microsoft.com/office/officeart/2005/8/layout/process2"/>
    <dgm:cxn modelId="{E66B437F-004E-4DE1-B5F6-F45B723E3E2F}" type="presParOf" srcId="{9736116C-A320-48AF-AADF-F0D060D0F9AE}" destId="{D1E9D062-61F5-4C7F-BDC5-B9C99FC7C335}" srcOrd="9" destOrd="0" presId="urn:microsoft.com/office/officeart/2005/8/layout/process2"/>
    <dgm:cxn modelId="{28FFC82E-A84C-4ADE-901F-00C67852832B}" type="presParOf" srcId="{D1E9D062-61F5-4C7F-BDC5-B9C99FC7C335}" destId="{FD901AA3-5D9A-4B6C-816F-6200576F2BC2}" srcOrd="0" destOrd="0" presId="urn:microsoft.com/office/officeart/2005/8/layout/process2"/>
    <dgm:cxn modelId="{00D60D41-66C9-4C53-895E-A177ED14C2F4}" type="presParOf" srcId="{9736116C-A320-48AF-AADF-F0D060D0F9AE}" destId="{E53BE54D-4FD8-4EC7-A9B4-A5107F0E967F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D85820-D961-407F-9C5C-FE81CE3627EA}" type="doc">
      <dgm:prSet loTypeId="urn:microsoft.com/office/officeart/2005/8/layout/vProcess5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de-CH"/>
        </a:p>
      </dgm:t>
    </dgm:pt>
    <dgm:pt modelId="{CD5AF609-BBA9-48CC-BD7D-7CD5FE5EB746}">
      <dgm:prSet phldrT="[Text]"/>
      <dgm:spPr/>
      <dgm:t>
        <a:bodyPr/>
        <a:lstStyle/>
        <a:p>
          <a:r>
            <a:rPr lang="de-CH" dirty="0"/>
            <a:t>e-</a:t>
          </a:r>
          <a:r>
            <a:rPr lang="de-CH" dirty="0" err="1"/>
            <a:t>npa</a:t>
          </a:r>
          <a:endParaRPr lang="de-CH" dirty="0"/>
        </a:p>
      </dgm:t>
    </dgm:pt>
    <dgm:pt modelId="{C4C3E2C2-9FB8-4BBA-A8DB-77BD1381983B}" type="parTrans" cxnId="{FDE875B5-171C-4D38-A3AD-BEEEB17864CD}">
      <dgm:prSet/>
      <dgm:spPr/>
      <dgm:t>
        <a:bodyPr/>
        <a:lstStyle/>
        <a:p>
          <a:endParaRPr lang="de-CH"/>
        </a:p>
      </dgm:t>
    </dgm:pt>
    <dgm:pt modelId="{32B6666D-DE04-40F4-B556-2F4E0331BF45}" type="sibTrans" cxnId="{FDE875B5-171C-4D38-A3AD-BEEEB17864CD}">
      <dgm:prSet/>
      <dgm:spPr/>
      <dgm:t>
        <a:bodyPr/>
        <a:lstStyle/>
        <a:p>
          <a:endParaRPr lang="de-CH"/>
        </a:p>
      </dgm:t>
    </dgm:pt>
    <dgm:pt modelId="{B47B845F-F118-4648-B1D9-5C52A1CA0DB0}">
      <dgm:prSet phldrT="[Text]"/>
      <dgm:spPr/>
      <dgm:t>
        <a:bodyPr/>
        <a:lstStyle/>
        <a:p>
          <a:r>
            <a:rPr lang="de-CH" dirty="0" err="1"/>
            <a:t>MemobasePlus</a:t>
          </a:r>
          <a:endParaRPr lang="de-CH" dirty="0"/>
        </a:p>
      </dgm:t>
    </dgm:pt>
    <dgm:pt modelId="{40998E6C-FD2B-4143-8660-5541EFCEA6BF}" type="parTrans" cxnId="{BCEA3F60-033F-4976-BBD9-CEE5D94C2F71}">
      <dgm:prSet/>
      <dgm:spPr/>
      <dgm:t>
        <a:bodyPr/>
        <a:lstStyle/>
        <a:p>
          <a:endParaRPr lang="de-CH"/>
        </a:p>
      </dgm:t>
    </dgm:pt>
    <dgm:pt modelId="{8AABA23B-0A33-4A7D-85F5-429F539226DC}" type="sibTrans" cxnId="{BCEA3F60-033F-4976-BBD9-CEE5D94C2F71}">
      <dgm:prSet/>
      <dgm:spPr/>
      <dgm:t>
        <a:bodyPr/>
        <a:lstStyle/>
        <a:p>
          <a:endParaRPr lang="de-CH"/>
        </a:p>
      </dgm:t>
    </dgm:pt>
    <dgm:pt modelId="{D0140B2B-12FD-407D-B107-68860C19F8DD}">
      <dgm:prSet phldrT="[Text]"/>
      <dgm:spPr/>
      <dgm:t>
        <a:bodyPr/>
        <a:lstStyle/>
        <a:p>
          <a:r>
            <a:rPr lang="de-CH" dirty="0"/>
            <a:t>ZOP, e-rara, e-</a:t>
          </a:r>
          <a:r>
            <a:rPr lang="de-CH" dirty="0" err="1"/>
            <a:t>manuscripta</a:t>
          </a:r>
          <a:endParaRPr lang="de-CH" dirty="0"/>
        </a:p>
      </dgm:t>
    </dgm:pt>
    <dgm:pt modelId="{A347C8FB-B9D8-4C94-89CD-F16C9173B3A4}" type="parTrans" cxnId="{21FCF809-E18E-451C-8D65-02FDC9A92C8F}">
      <dgm:prSet/>
      <dgm:spPr/>
      <dgm:t>
        <a:bodyPr/>
        <a:lstStyle/>
        <a:p>
          <a:endParaRPr lang="de-CH"/>
        </a:p>
      </dgm:t>
    </dgm:pt>
    <dgm:pt modelId="{BEEBE9EC-E5D0-4DFD-8BD4-5F0CEE09162D}" type="sibTrans" cxnId="{21FCF809-E18E-451C-8D65-02FDC9A92C8F}">
      <dgm:prSet/>
      <dgm:spPr/>
      <dgm:t>
        <a:bodyPr/>
        <a:lstStyle/>
        <a:p>
          <a:endParaRPr lang="de-CH"/>
        </a:p>
      </dgm:t>
    </dgm:pt>
    <dgm:pt modelId="{377B6E3B-AFFA-463E-ADE9-08EC6AED225D}">
      <dgm:prSet phldrT="[Text]"/>
      <dgm:spPr/>
      <dgm:t>
        <a:bodyPr/>
        <a:lstStyle/>
        <a:p>
          <a:r>
            <a:rPr lang="de-CH" dirty="0" err="1"/>
            <a:t>ZBcollections</a:t>
          </a:r>
          <a:endParaRPr lang="de-CH" dirty="0"/>
        </a:p>
      </dgm:t>
    </dgm:pt>
    <dgm:pt modelId="{256728AA-ED59-40B7-94CC-4472D3CA759F}" type="parTrans" cxnId="{80EC4855-9C07-49C7-8B22-D696AA6A5A7D}">
      <dgm:prSet/>
      <dgm:spPr/>
      <dgm:t>
        <a:bodyPr/>
        <a:lstStyle/>
        <a:p>
          <a:endParaRPr lang="de-CH"/>
        </a:p>
      </dgm:t>
    </dgm:pt>
    <dgm:pt modelId="{27B67B9D-BE5B-4EC8-9D05-C25A0F7495BA}" type="sibTrans" cxnId="{80EC4855-9C07-49C7-8B22-D696AA6A5A7D}">
      <dgm:prSet/>
      <dgm:spPr/>
      <dgm:t>
        <a:bodyPr/>
        <a:lstStyle/>
        <a:p>
          <a:endParaRPr lang="de-CH"/>
        </a:p>
      </dgm:t>
    </dgm:pt>
    <dgm:pt modelId="{7497287A-7D37-4ED4-8DAC-0D5066E080F9}" type="pres">
      <dgm:prSet presAssocID="{7ED85820-D961-407F-9C5C-FE81CE3627EA}" presName="outerComposite" presStyleCnt="0">
        <dgm:presLayoutVars>
          <dgm:chMax val="5"/>
          <dgm:dir/>
          <dgm:resizeHandles val="exact"/>
        </dgm:presLayoutVars>
      </dgm:prSet>
      <dgm:spPr/>
    </dgm:pt>
    <dgm:pt modelId="{8690FF36-FE53-4CFD-A5FE-34E16C13B02A}" type="pres">
      <dgm:prSet presAssocID="{7ED85820-D961-407F-9C5C-FE81CE3627EA}" presName="dummyMaxCanvas" presStyleCnt="0">
        <dgm:presLayoutVars/>
      </dgm:prSet>
      <dgm:spPr/>
    </dgm:pt>
    <dgm:pt modelId="{B4423A1B-D703-49C7-A9AA-4518ADD401AE}" type="pres">
      <dgm:prSet presAssocID="{7ED85820-D961-407F-9C5C-FE81CE3627EA}" presName="FourNodes_1" presStyleLbl="node1" presStyleIdx="0" presStyleCnt="4">
        <dgm:presLayoutVars>
          <dgm:bulletEnabled val="1"/>
        </dgm:presLayoutVars>
      </dgm:prSet>
      <dgm:spPr/>
    </dgm:pt>
    <dgm:pt modelId="{11859FBE-7AA2-43FF-9C7A-26DA7DDA1797}" type="pres">
      <dgm:prSet presAssocID="{7ED85820-D961-407F-9C5C-FE81CE3627EA}" presName="FourNodes_2" presStyleLbl="node1" presStyleIdx="1" presStyleCnt="4">
        <dgm:presLayoutVars>
          <dgm:bulletEnabled val="1"/>
        </dgm:presLayoutVars>
      </dgm:prSet>
      <dgm:spPr/>
    </dgm:pt>
    <dgm:pt modelId="{8315B4A4-63CE-4767-B999-5A724905EBA2}" type="pres">
      <dgm:prSet presAssocID="{7ED85820-D961-407F-9C5C-FE81CE3627EA}" presName="FourNodes_3" presStyleLbl="node1" presStyleIdx="2" presStyleCnt="4">
        <dgm:presLayoutVars>
          <dgm:bulletEnabled val="1"/>
        </dgm:presLayoutVars>
      </dgm:prSet>
      <dgm:spPr/>
    </dgm:pt>
    <dgm:pt modelId="{839E362D-42D6-4135-A6E2-A6036C0DAF34}" type="pres">
      <dgm:prSet presAssocID="{7ED85820-D961-407F-9C5C-FE81CE3627EA}" presName="FourNodes_4" presStyleLbl="node1" presStyleIdx="3" presStyleCnt="4">
        <dgm:presLayoutVars>
          <dgm:bulletEnabled val="1"/>
        </dgm:presLayoutVars>
      </dgm:prSet>
      <dgm:spPr/>
    </dgm:pt>
    <dgm:pt modelId="{B6DB2D59-096A-4958-9C11-273037A6222F}" type="pres">
      <dgm:prSet presAssocID="{7ED85820-D961-407F-9C5C-FE81CE3627EA}" presName="FourConn_1-2" presStyleLbl="fgAccFollowNode1" presStyleIdx="0" presStyleCnt="3">
        <dgm:presLayoutVars>
          <dgm:bulletEnabled val="1"/>
        </dgm:presLayoutVars>
      </dgm:prSet>
      <dgm:spPr/>
    </dgm:pt>
    <dgm:pt modelId="{15ED1513-F5F7-4333-BF13-CD62368345A5}" type="pres">
      <dgm:prSet presAssocID="{7ED85820-D961-407F-9C5C-FE81CE3627EA}" presName="FourConn_2-3" presStyleLbl="fgAccFollowNode1" presStyleIdx="1" presStyleCnt="3">
        <dgm:presLayoutVars>
          <dgm:bulletEnabled val="1"/>
        </dgm:presLayoutVars>
      </dgm:prSet>
      <dgm:spPr/>
    </dgm:pt>
    <dgm:pt modelId="{7E24DD50-57B2-465E-9D9D-82F0EBD03538}" type="pres">
      <dgm:prSet presAssocID="{7ED85820-D961-407F-9C5C-FE81CE3627EA}" presName="FourConn_3-4" presStyleLbl="fgAccFollowNode1" presStyleIdx="2" presStyleCnt="3">
        <dgm:presLayoutVars>
          <dgm:bulletEnabled val="1"/>
        </dgm:presLayoutVars>
      </dgm:prSet>
      <dgm:spPr/>
    </dgm:pt>
    <dgm:pt modelId="{2229EDB1-9060-41B2-8544-EFDBD382209F}" type="pres">
      <dgm:prSet presAssocID="{7ED85820-D961-407F-9C5C-FE81CE3627EA}" presName="FourNodes_1_text" presStyleLbl="node1" presStyleIdx="3" presStyleCnt="4">
        <dgm:presLayoutVars>
          <dgm:bulletEnabled val="1"/>
        </dgm:presLayoutVars>
      </dgm:prSet>
      <dgm:spPr/>
    </dgm:pt>
    <dgm:pt modelId="{16F7DB97-8827-4552-ACD0-E0F121AE357D}" type="pres">
      <dgm:prSet presAssocID="{7ED85820-D961-407F-9C5C-FE81CE3627EA}" presName="FourNodes_2_text" presStyleLbl="node1" presStyleIdx="3" presStyleCnt="4">
        <dgm:presLayoutVars>
          <dgm:bulletEnabled val="1"/>
        </dgm:presLayoutVars>
      </dgm:prSet>
      <dgm:spPr/>
    </dgm:pt>
    <dgm:pt modelId="{93CC64E9-2DA2-4D1E-999F-12E60DEA7FCA}" type="pres">
      <dgm:prSet presAssocID="{7ED85820-D961-407F-9C5C-FE81CE3627EA}" presName="FourNodes_3_text" presStyleLbl="node1" presStyleIdx="3" presStyleCnt="4">
        <dgm:presLayoutVars>
          <dgm:bulletEnabled val="1"/>
        </dgm:presLayoutVars>
      </dgm:prSet>
      <dgm:spPr/>
    </dgm:pt>
    <dgm:pt modelId="{60BCCC51-7DEC-40A6-A7D3-2B9250E9CA6F}" type="pres">
      <dgm:prSet presAssocID="{7ED85820-D961-407F-9C5C-FE81CE3627E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4933105-5E7B-426C-A837-11E6AAAB7FB9}" type="presOf" srcId="{377B6E3B-AFFA-463E-ADE9-08EC6AED225D}" destId="{839E362D-42D6-4135-A6E2-A6036C0DAF34}" srcOrd="0" destOrd="0" presId="urn:microsoft.com/office/officeart/2005/8/layout/vProcess5"/>
    <dgm:cxn modelId="{21FCF809-E18E-451C-8D65-02FDC9A92C8F}" srcId="{7ED85820-D961-407F-9C5C-FE81CE3627EA}" destId="{D0140B2B-12FD-407D-B107-68860C19F8DD}" srcOrd="2" destOrd="0" parTransId="{A347C8FB-B9D8-4C94-89CD-F16C9173B3A4}" sibTransId="{BEEBE9EC-E5D0-4DFD-8BD4-5F0CEE09162D}"/>
    <dgm:cxn modelId="{D872C324-3993-4674-A4FB-8425A9417ADB}" type="presOf" srcId="{D0140B2B-12FD-407D-B107-68860C19F8DD}" destId="{93CC64E9-2DA2-4D1E-999F-12E60DEA7FCA}" srcOrd="1" destOrd="0" presId="urn:microsoft.com/office/officeart/2005/8/layout/vProcess5"/>
    <dgm:cxn modelId="{1EC9C524-7138-4461-BF01-91FC5788DA85}" type="presOf" srcId="{D0140B2B-12FD-407D-B107-68860C19F8DD}" destId="{8315B4A4-63CE-4767-B999-5A724905EBA2}" srcOrd="0" destOrd="0" presId="urn:microsoft.com/office/officeart/2005/8/layout/vProcess5"/>
    <dgm:cxn modelId="{6AC7CD3E-0C82-4A56-8737-C510172ACABB}" type="presOf" srcId="{377B6E3B-AFFA-463E-ADE9-08EC6AED225D}" destId="{60BCCC51-7DEC-40A6-A7D3-2B9250E9CA6F}" srcOrd="1" destOrd="0" presId="urn:microsoft.com/office/officeart/2005/8/layout/vProcess5"/>
    <dgm:cxn modelId="{CD5D595B-DDE3-412B-B965-75CE1ECB6645}" type="presOf" srcId="{CD5AF609-BBA9-48CC-BD7D-7CD5FE5EB746}" destId="{2229EDB1-9060-41B2-8544-EFDBD382209F}" srcOrd="1" destOrd="0" presId="urn:microsoft.com/office/officeart/2005/8/layout/vProcess5"/>
    <dgm:cxn modelId="{BCEA3F60-033F-4976-BBD9-CEE5D94C2F71}" srcId="{7ED85820-D961-407F-9C5C-FE81CE3627EA}" destId="{B47B845F-F118-4648-B1D9-5C52A1CA0DB0}" srcOrd="1" destOrd="0" parTransId="{40998E6C-FD2B-4143-8660-5541EFCEA6BF}" sibTransId="{8AABA23B-0A33-4A7D-85F5-429F539226DC}"/>
    <dgm:cxn modelId="{3745474D-32E8-4E4E-A388-0DEDC2314918}" type="presOf" srcId="{BEEBE9EC-E5D0-4DFD-8BD4-5F0CEE09162D}" destId="{7E24DD50-57B2-465E-9D9D-82F0EBD03538}" srcOrd="0" destOrd="0" presId="urn:microsoft.com/office/officeart/2005/8/layout/vProcess5"/>
    <dgm:cxn modelId="{80EC4855-9C07-49C7-8B22-D696AA6A5A7D}" srcId="{7ED85820-D961-407F-9C5C-FE81CE3627EA}" destId="{377B6E3B-AFFA-463E-ADE9-08EC6AED225D}" srcOrd="3" destOrd="0" parTransId="{256728AA-ED59-40B7-94CC-4472D3CA759F}" sibTransId="{27B67B9D-BE5B-4EC8-9D05-C25A0F7495BA}"/>
    <dgm:cxn modelId="{08AC6E58-FCDE-46C8-AF9D-4E80B28254EB}" type="presOf" srcId="{7ED85820-D961-407F-9C5C-FE81CE3627EA}" destId="{7497287A-7D37-4ED4-8DAC-0D5066E080F9}" srcOrd="0" destOrd="0" presId="urn:microsoft.com/office/officeart/2005/8/layout/vProcess5"/>
    <dgm:cxn modelId="{288A918B-7619-40D2-A21F-6971615ECBCD}" type="presOf" srcId="{CD5AF609-BBA9-48CC-BD7D-7CD5FE5EB746}" destId="{B4423A1B-D703-49C7-A9AA-4518ADD401AE}" srcOrd="0" destOrd="0" presId="urn:microsoft.com/office/officeart/2005/8/layout/vProcess5"/>
    <dgm:cxn modelId="{FDE875B5-171C-4D38-A3AD-BEEEB17864CD}" srcId="{7ED85820-D961-407F-9C5C-FE81CE3627EA}" destId="{CD5AF609-BBA9-48CC-BD7D-7CD5FE5EB746}" srcOrd="0" destOrd="0" parTransId="{C4C3E2C2-9FB8-4BBA-A8DB-77BD1381983B}" sibTransId="{32B6666D-DE04-40F4-B556-2F4E0331BF45}"/>
    <dgm:cxn modelId="{84AE8AB5-4B10-4B1F-A0BC-7B947E19A83C}" type="presOf" srcId="{B47B845F-F118-4648-B1D9-5C52A1CA0DB0}" destId="{11859FBE-7AA2-43FF-9C7A-26DA7DDA1797}" srcOrd="0" destOrd="0" presId="urn:microsoft.com/office/officeart/2005/8/layout/vProcess5"/>
    <dgm:cxn modelId="{319906C0-64D5-46FA-9AA5-2E7AA6E870E5}" type="presOf" srcId="{8AABA23B-0A33-4A7D-85F5-429F539226DC}" destId="{15ED1513-F5F7-4333-BF13-CD62368345A5}" srcOrd="0" destOrd="0" presId="urn:microsoft.com/office/officeart/2005/8/layout/vProcess5"/>
    <dgm:cxn modelId="{BCF30CF0-7EE4-410B-8672-98A23CE0A7FD}" type="presOf" srcId="{B47B845F-F118-4648-B1D9-5C52A1CA0DB0}" destId="{16F7DB97-8827-4552-ACD0-E0F121AE357D}" srcOrd="1" destOrd="0" presId="urn:microsoft.com/office/officeart/2005/8/layout/vProcess5"/>
    <dgm:cxn modelId="{CEE160FE-31D8-491E-ACC0-FC624E2813F7}" type="presOf" srcId="{32B6666D-DE04-40F4-B556-2F4E0331BF45}" destId="{B6DB2D59-096A-4958-9C11-273037A6222F}" srcOrd="0" destOrd="0" presId="urn:microsoft.com/office/officeart/2005/8/layout/vProcess5"/>
    <dgm:cxn modelId="{9D6F651D-618D-4719-B804-B74C48D8E6CA}" type="presParOf" srcId="{7497287A-7D37-4ED4-8DAC-0D5066E080F9}" destId="{8690FF36-FE53-4CFD-A5FE-34E16C13B02A}" srcOrd="0" destOrd="0" presId="urn:microsoft.com/office/officeart/2005/8/layout/vProcess5"/>
    <dgm:cxn modelId="{C724155F-CC88-433C-921C-FE1E08F30712}" type="presParOf" srcId="{7497287A-7D37-4ED4-8DAC-0D5066E080F9}" destId="{B4423A1B-D703-49C7-A9AA-4518ADD401AE}" srcOrd="1" destOrd="0" presId="urn:microsoft.com/office/officeart/2005/8/layout/vProcess5"/>
    <dgm:cxn modelId="{4C436479-31C4-43F5-A088-72FD90687749}" type="presParOf" srcId="{7497287A-7D37-4ED4-8DAC-0D5066E080F9}" destId="{11859FBE-7AA2-43FF-9C7A-26DA7DDA1797}" srcOrd="2" destOrd="0" presId="urn:microsoft.com/office/officeart/2005/8/layout/vProcess5"/>
    <dgm:cxn modelId="{8F0FCA8D-B39E-4C14-8344-B9F73AC2915A}" type="presParOf" srcId="{7497287A-7D37-4ED4-8DAC-0D5066E080F9}" destId="{8315B4A4-63CE-4767-B999-5A724905EBA2}" srcOrd="3" destOrd="0" presId="urn:microsoft.com/office/officeart/2005/8/layout/vProcess5"/>
    <dgm:cxn modelId="{56BA5CF6-7C54-42F9-9EB2-E96EB8B89D57}" type="presParOf" srcId="{7497287A-7D37-4ED4-8DAC-0D5066E080F9}" destId="{839E362D-42D6-4135-A6E2-A6036C0DAF34}" srcOrd="4" destOrd="0" presId="urn:microsoft.com/office/officeart/2005/8/layout/vProcess5"/>
    <dgm:cxn modelId="{72D7DC21-B173-4EE0-A3FA-A03F861E5DD9}" type="presParOf" srcId="{7497287A-7D37-4ED4-8DAC-0D5066E080F9}" destId="{B6DB2D59-096A-4958-9C11-273037A6222F}" srcOrd="5" destOrd="0" presId="urn:microsoft.com/office/officeart/2005/8/layout/vProcess5"/>
    <dgm:cxn modelId="{100838F0-D1D6-4A1E-986F-DAFEED5D4675}" type="presParOf" srcId="{7497287A-7D37-4ED4-8DAC-0D5066E080F9}" destId="{15ED1513-F5F7-4333-BF13-CD62368345A5}" srcOrd="6" destOrd="0" presId="urn:microsoft.com/office/officeart/2005/8/layout/vProcess5"/>
    <dgm:cxn modelId="{27CF28E0-9295-435D-8978-82E7114ADC3F}" type="presParOf" srcId="{7497287A-7D37-4ED4-8DAC-0D5066E080F9}" destId="{7E24DD50-57B2-465E-9D9D-82F0EBD03538}" srcOrd="7" destOrd="0" presId="urn:microsoft.com/office/officeart/2005/8/layout/vProcess5"/>
    <dgm:cxn modelId="{652DE9C7-E1CB-4FF2-8CA0-A2039658D1A7}" type="presParOf" srcId="{7497287A-7D37-4ED4-8DAC-0D5066E080F9}" destId="{2229EDB1-9060-41B2-8544-EFDBD382209F}" srcOrd="8" destOrd="0" presId="urn:microsoft.com/office/officeart/2005/8/layout/vProcess5"/>
    <dgm:cxn modelId="{A0530D75-8400-470A-9825-86E6561D108D}" type="presParOf" srcId="{7497287A-7D37-4ED4-8DAC-0D5066E080F9}" destId="{16F7DB97-8827-4552-ACD0-E0F121AE357D}" srcOrd="9" destOrd="0" presId="urn:microsoft.com/office/officeart/2005/8/layout/vProcess5"/>
    <dgm:cxn modelId="{E15CED99-9B53-479A-98F6-23170FA42142}" type="presParOf" srcId="{7497287A-7D37-4ED4-8DAC-0D5066E080F9}" destId="{93CC64E9-2DA2-4D1E-999F-12E60DEA7FCA}" srcOrd="10" destOrd="0" presId="urn:microsoft.com/office/officeart/2005/8/layout/vProcess5"/>
    <dgm:cxn modelId="{D1BE6856-CF25-4FD1-AB4F-3E286E5D6C63}" type="presParOf" srcId="{7497287A-7D37-4ED4-8DAC-0D5066E080F9}" destId="{60BCCC51-7DEC-40A6-A7D3-2B9250E9CA6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30D107-345B-4655-9868-888ADEBDE095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de-CH"/>
        </a:p>
      </dgm:t>
    </dgm:pt>
    <dgm:pt modelId="{2CDBFA32-3685-40A9-9D77-F10F53968EB2}">
      <dgm:prSet phldrT="[Text]"/>
      <dgm:spPr/>
      <dgm:t>
        <a:bodyPr/>
        <a:lstStyle/>
        <a:p>
          <a:r>
            <a:rPr lang="de-CH" dirty="0"/>
            <a:t>Tonmitschnitte ZB-Mittagskonzerte &amp; Identifikation weiterer einfacher Fälle</a:t>
          </a:r>
        </a:p>
      </dgm:t>
    </dgm:pt>
    <dgm:pt modelId="{6B5390E6-2DE2-47CC-9FF2-057D52DD9DD7}" type="parTrans" cxnId="{5C8CEB31-0706-407A-B2C8-C53E4D4B6F06}">
      <dgm:prSet/>
      <dgm:spPr/>
      <dgm:t>
        <a:bodyPr/>
        <a:lstStyle/>
        <a:p>
          <a:endParaRPr lang="de-CH"/>
        </a:p>
      </dgm:t>
    </dgm:pt>
    <dgm:pt modelId="{8A1DACE9-E459-4596-8731-9EC13FEFA3EF}" type="sibTrans" cxnId="{5C8CEB31-0706-407A-B2C8-C53E4D4B6F06}">
      <dgm:prSet/>
      <dgm:spPr/>
      <dgm:t>
        <a:bodyPr/>
        <a:lstStyle/>
        <a:p>
          <a:endParaRPr lang="de-CH"/>
        </a:p>
      </dgm:t>
    </dgm:pt>
    <dgm:pt modelId="{A55B370E-D2CA-4EDB-9473-D30AFEF6B388}">
      <dgm:prSet phldrT="[Text]"/>
      <dgm:spPr/>
      <dgm:t>
        <a:bodyPr/>
        <a:lstStyle/>
        <a:p>
          <a:r>
            <a:rPr lang="de-CH" dirty="0"/>
            <a:t>«Vorarchiv»-Workflow 2 </a:t>
          </a:r>
        </a:p>
      </dgm:t>
    </dgm:pt>
    <dgm:pt modelId="{C85E1393-6803-4B0C-8D7D-AA13F76968E7}" type="parTrans" cxnId="{533AC720-B385-4C28-9233-ABCB531C3E89}">
      <dgm:prSet/>
      <dgm:spPr/>
      <dgm:t>
        <a:bodyPr/>
        <a:lstStyle/>
        <a:p>
          <a:endParaRPr lang="de-CH"/>
        </a:p>
      </dgm:t>
    </dgm:pt>
    <dgm:pt modelId="{B70C9EDB-EAF5-4122-A99B-628965801017}" type="sibTrans" cxnId="{533AC720-B385-4C28-9233-ABCB531C3E89}">
      <dgm:prSet/>
      <dgm:spPr/>
      <dgm:t>
        <a:bodyPr/>
        <a:lstStyle/>
        <a:p>
          <a:endParaRPr lang="de-CH"/>
        </a:p>
      </dgm:t>
    </dgm:pt>
    <dgm:pt modelId="{26582377-96CA-45BA-80B5-F3D5E7A3820A}">
      <dgm:prSet phldrT="[Text]"/>
      <dgm:spPr/>
      <dgm:t>
        <a:bodyPr/>
        <a:lstStyle/>
        <a:p>
          <a:r>
            <a:rPr lang="de-CH" dirty="0"/>
            <a:t>«Vorarchiv»-Workflow 3</a:t>
          </a:r>
        </a:p>
      </dgm:t>
    </dgm:pt>
    <dgm:pt modelId="{4F83554C-E45E-41ED-8FCF-FDBBA7845E20}" type="parTrans" cxnId="{8D116896-5F36-4D8F-8D66-CF0944A1840D}">
      <dgm:prSet/>
      <dgm:spPr/>
      <dgm:t>
        <a:bodyPr/>
        <a:lstStyle/>
        <a:p>
          <a:endParaRPr lang="de-CH"/>
        </a:p>
      </dgm:t>
    </dgm:pt>
    <dgm:pt modelId="{14CA765D-47F1-4EA2-95FA-361EEA28A97D}" type="sibTrans" cxnId="{8D116896-5F36-4D8F-8D66-CF0944A1840D}">
      <dgm:prSet/>
      <dgm:spPr/>
      <dgm:t>
        <a:bodyPr/>
        <a:lstStyle/>
        <a:p>
          <a:endParaRPr lang="de-CH"/>
        </a:p>
      </dgm:t>
    </dgm:pt>
    <dgm:pt modelId="{F0870A35-6E38-4250-A11A-8B22961DD549}">
      <dgm:prSet phldrT="[Text]"/>
      <dgm:spPr/>
      <dgm:t>
        <a:bodyPr/>
        <a:lstStyle/>
        <a:p>
          <a:r>
            <a:rPr lang="de-CH" dirty="0"/>
            <a:t>«Vorarchiv»-Workflow 4</a:t>
          </a:r>
        </a:p>
      </dgm:t>
    </dgm:pt>
    <dgm:pt modelId="{9601AA08-CC90-4D3A-A72B-8F17C1C5625E}" type="parTrans" cxnId="{0050E1C0-0C63-490C-A190-4AEA83462C23}">
      <dgm:prSet/>
      <dgm:spPr/>
      <dgm:t>
        <a:bodyPr/>
        <a:lstStyle/>
        <a:p>
          <a:endParaRPr lang="de-CH"/>
        </a:p>
      </dgm:t>
    </dgm:pt>
    <dgm:pt modelId="{AFA4BC01-CF80-44D5-B4BD-F31BE0C578D4}" type="sibTrans" cxnId="{0050E1C0-0C63-490C-A190-4AEA83462C23}">
      <dgm:prSet/>
      <dgm:spPr/>
      <dgm:t>
        <a:bodyPr/>
        <a:lstStyle/>
        <a:p>
          <a:endParaRPr lang="de-CH"/>
        </a:p>
      </dgm:t>
    </dgm:pt>
    <dgm:pt modelId="{78CD7302-F7F0-49B0-86AE-0744DB149DB9}">
      <dgm:prSet phldrT="[Text]"/>
      <dgm:spPr/>
      <dgm:t>
        <a:bodyPr/>
        <a:lstStyle/>
        <a:p>
          <a:r>
            <a:rPr lang="de-CH" dirty="0"/>
            <a:t>«Vorarchiv-</a:t>
          </a:r>
          <a:r>
            <a:rPr lang="de-CH" dirty="0" err="1"/>
            <a:t>Wordflow</a:t>
          </a:r>
          <a:r>
            <a:rPr lang="de-CH" dirty="0"/>
            <a:t>» x</a:t>
          </a:r>
        </a:p>
      </dgm:t>
    </dgm:pt>
    <dgm:pt modelId="{DFF8A1FA-2287-4ED9-B517-04D099D7744D}" type="parTrans" cxnId="{48FF123D-DAC2-4767-BAB2-3EB92DF82B70}">
      <dgm:prSet/>
      <dgm:spPr/>
      <dgm:t>
        <a:bodyPr/>
        <a:lstStyle/>
        <a:p>
          <a:endParaRPr lang="de-CH"/>
        </a:p>
      </dgm:t>
    </dgm:pt>
    <dgm:pt modelId="{A38EC3BC-D601-4010-82F4-2F387D3A5F78}" type="sibTrans" cxnId="{48FF123D-DAC2-4767-BAB2-3EB92DF82B70}">
      <dgm:prSet/>
      <dgm:spPr/>
      <dgm:t>
        <a:bodyPr/>
        <a:lstStyle/>
        <a:p>
          <a:endParaRPr lang="de-CH"/>
        </a:p>
      </dgm:t>
    </dgm:pt>
    <dgm:pt modelId="{53CBA10E-2D5B-4643-961D-CD6C1B44908F}" type="pres">
      <dgm:prSet presAssocID="{1A30D107-345B-4655-9868-888ADEBDE095}" presName="outerComposite" presStyleCnt="0">
        <dgm:presLayoutVars>
          <dgm:chMax val="5"/>
          <dgm:dir/>
          <dgm:resizeHandles val="exact"/>
        </dgm:presLayoutVars>
      </dgm:prSet>
      <dgm:spPr/>
    </dgm:pt>
    <dgm:pt modelId="{25D48D21-0257-4197-A604-DB237DF57482}" type="pres">
      <dgm:prSet presAssocID="{1A30D107-345B-4655-9868-888ADEBDE095}" presName="dummyMaxCanvas" presStyleCnt="0">
        <dgm:presLayoutVars/>
      </dgm:prSet>
      <dgm:spPr/>
    </dgm:pt>
    <dgm:pt modelId="{2C168C8E-0882-4935-B096-6B6C1AC05982}" type="pres">
      <dgm:prSet presAssocID="{1A30D107-345B-4655-9868-888ADEBDE095}" presName="FiveNodes_1" presStyleLbl="node1" presStyleIdx="0" presStyleCnt="5">
        <dgm:presLayoutVars>
          <dgm:bulletEnabled val="1"/>
        </dgm:presLayoutVars>
      </dgm:prSet>
      <dgm:spPr/>
    </dgm:pt>
    <dgm:pt modelId="{86AC164D-D619-4F01-B83C-EBC5A2186241}" type="pres">
      <dgm:prSet presAssocID="{1A30D107-345B-4655-9868-888ADEBDE095}" presName="FiveNodes_2" presStyleLbl="node1" presStyleIdx="1" presStyleCnt="5">
        <dgm:presLayoutVars>
          <dgm:bulletEnabled val="1"/>
        </dgm:presLayoutVars>
      </dgm:prSet>
      <dgm:spPr/>
    </dgm:pt>
    <dgm:pt modelId="{7C7A2162-29BD-4D6F-975E-4DA2A4873CBC}" type="pres">
      <dgm:prSet presAssocID="{1A30D107-345B-4655-9868-888ADEBDE095}" presName="FiveNodes_3" presStyleLbl="node1" presStyleIdx="2" presStyleCnt="5">
        <dgm:presLayoutVars>
          <dgm:bulletEnabled val="1"/>
        </dgm:presLayoutVars>
      </dgm:prSet>
      <dgm:spPr/>
    </dgm:pt>
    <dgm:pt modelId="{98352DE6-11E8-47D3-9517-CA3BE5AF8CAD}" type="pres">
      <dgm:prSet presAssocID="{1A30D107-345B-4655-9868-888ADEBDE095}" presName="FiveNodes_4" presStyleLbl="node1" presStyleIdx="3" presStyleCnt="5">
        <dgm:presLayoutVars>
          <dgm:bulletEnabled val="1"/>
        </dgm:presLayoutVars>
      </dgm:prSet>
      <dgm:spPr/>
    </dgm:pt>
    <dgm:pt modelId="{1E5DDCA6-9CDA-4590-8174-69A75531EFA6}" type="pres">
      <dgm:prSet presAssocID="{1A30D107-345B-4655-9868-888ADEBDE095}" presName="FiveNodes_5" presStyleLbl="node1" presStyleIdx="4" presStyleCnt="5">
        <dgm:presLayoutVars>
          <dgm:bulletEnabled val="1"/>
        </dgm:presLayoutVars>
      </dgm:prSet>
      <dgm:spPr/>
    </dgm:pt>
    <dgm:pt modelId="{D14E1820-12FC-4F3C-B1FF-A63D75484087}" type="pres">
      <dgm:prSet presAssocID="{1A30D107-345B-4655-9868-888ADEBDE095}" presName="FiveConn_1-2" presStyleLbl="fgAccFollowNode1" presStyleIdx="0" presStyleCnt="4">
        <dgm:presLayoutVars>
          <dgm:bulletEnabled val="1"/>
        </dgm:presLayoutVars>
      </dgm:prSet>
      <dgm:spPr/>
    </dgm:pt>
    <dgm:pt modelId="{35FC4F9C-D441-408F-B463-116DF1F20272}" type="pres">
      <dgm:prSet presAssocID="{1A30D107-345B-4655-9868-888ADEBDE095}" presName="FiveConn_2-3" presStyleLbl="fgAccFollowNode1" presStyleIdx="1" presStyleCnt="4">
        <dgm:presLayoutVars>
          <dgm:bulletEnabled val="1"/>
        </dgm:presLayoutVars>
      </dgm:prSet>
      <dgm:spPr/>
    </dgm:pt>
    <dgm:pt modelId="{667D7446-EBD3-466C-8CFE-665A814D1B53}" type="pres">
      <dgm:prSet presAssocID="{1A30D107-345B-4655-9868-888ADEBDE095}" presName="FiveConn_3-4" presStyleLbl="fgAccFollowNode1" presStyleIdx="2" presStyleCnt="4">
        <dgm:presLayoutVars>
          <dgm:bulletEnabled val="1"/>
        </dgm:presLayoutVars>
      </dgm:prSet>
      <dgm:spPr/>
    </dgm:pt>
    <dgm:pt modelId="{A0499F07-BB5B-436E-9F28-94C929B7F900}" type="pres">
      <dgm:prSet presAssocID="{1A30D107-345B-4655-9868-888ADEBDE095}" presName="FiveConn_4-5" presStyleLbl="fgAccFollowNode1" presStyleIdx="3" presStyleCnt="4">
        <dgm:presLayoutVars>
          <dgm:bulletEnabled val="1"/>
        </dgm:presLayoutVars>
      </dgm:prSet>
      <dgm:spPr/>
    </dgm:pt>
    <dgm:pt modelId="{D96B8C1A-0011-44C1-A440-E1C1F3E00934}" type="pres">
      <dgm:prSet presAssocID="{1A30D107-345B-4655-9868-888ADEBDE095}" presName="FiveNodes_1_text" presStyleLbl="node1" presStyleIdx="4" presStyleCnt="5">
        <dgm:presLayoutVars>
          <dgm:bulletEnabled val="1"/>
        </dgm:presLayoutVars>
      </dgm:prSet>
      <dgm:spPr/>
    </dgm:pt>
    <dgm:pt modelId="{42F6D371-C467-4E45-8369-ACF57355B820}" type="pres">
      <dgm:prSet presAssocID="{1A30D107-345B-4655-9868-888ADEBDE095}" presName="FiveNodes_2_text" presStyleLbl="node1" presStyleIdx="4" presStyleCnt="5">
        <dgm:presLayoutVars>
          <dgm:bulletEnabled val="1"/>
        </dgm:presLayoutVars>
      </dgm:prSet>
      <dgm:spPr/>
    </dgm:pt>
    <dgm:pt modelId="{84D5CA73-3D8D-4C8A-9CE9-2E30D3893CD4}" type="pres">
      <dgm:prSet presAssocID="{1A30D107-345B-4655-9868-888ADEBDE095}" presName="FiveNodes_3_text" presStyleLbl="node1" presStyleIdx="4" presStyleCnt="5">
        <dgm:presLayoutVars>
          <dgm:bulletEnabled val="1"/>
        </dgm:presLayoutVars>
      </dgm:prSet>
      <dgm:spPr/>
    </dgm:pt>
    <dgm:pt modelId="{3B03B084-59F3-45A3-B22D-18F00A74B369}" type="pres">
      <dgm:prSet presAssocID="{1A30D107-345B-4655-9868-888ADEBDE095}" presName="FiveNodes_4_text" presStyleLbl="node1" presStyleIdx="4" presStyleCnt="5">
        <dgm:presLayoutVars>
          <dgm:bulletEnabled val="1"/>
        </dgm:presLayoutVars>
      </dgm:prSet>
      <dgm:spPr/>
    </dgm:pt>
    <dgm:pt modelId="{90A04169-A2F3-479D-8CFA-2C0DF9C89E8F}" type="pres">
      <dgm:prSet presAssocID="{1A30D107-345B-4655-9868-888ADEBDE09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7D04104-D3EE-4299-BB7F-BA4D508A9EA7}" type="presOf" srcId="{F0870A35-6E38-4250-A11A-8B22961DD549}" destId="{3B03B084-59F3-45A3-B22D-18F00A74B369}" srcOrd="1" destOrd="0" presId="urn:microsoft.com/office/officeart/2005/8/layout/vProcess5"/>
    <dgm:cxn modelId="{198C6811-5A9E-4878-9572-D5FAFA18B3E9}" type="presOf" srcId="{78CD7302-F7F0-49B0-86AE-0744DB149DB9}" destId="{1E5DDCA6-9CDA-4590-8174-69A75531EFA6}" srcOrd="0" destOrd="0" presId="urn:microsoft.com/office/officeart/2005/8/layout/vProcess5"/>
    <dgm:cxn modelId="{533AC720-B385-4C28-9233-ABCB531C3E89}" srcId="{1A30D107-345B-4655-9868-888ADEBDE095}" destId="{A55B370E-D2CA-4EDB-9473-D30AFEF6B388}" srcOrd="1" destOrd="0" parTransId="{C85E1393-6803-4B0C-8D7D-AA13F76968E7}" sibTransId="{B70C9EDB-EAF5-4122-A99B-628965801017}"/>
    <dgm:cxn modelId="{DFDB9929-9AE4-4CA1-BF24-F9EC1F2686C6}" type="presOf" srcId="{A55B370E-D2CA-4EDB-9473-D30AFEF6B388}" destId="{42F6D371-C467-4E45-8369-ACF57355B820}" srcOrd="1" destOrd="0" presId="urn:microsoft.com/office/officeart/2005/8/layout/vProcess5"/>
    <dgm:cxn modelId="{20C7422E-1A27-432D-B846-C73BFD1C321F}" type="presOf" srcId="{1A30D107-345B-4655-9868-888ADEBDE095}" destId="{53CBA10E-2D5B-4643-961D-CD6C1B44908F}" srcOrd="0" destOrd="0" presId="urn:microsoft.com/office/officeart/2005/8/layout/vProcess5"/>
    <dgm:cxn modelId="{5C8CEB31-0706-407A-B2C8-C53E4D4B6F06}" srcId="{1A30D107-345B-4655-9868-888ADEBDE095}" destId="{2CDBFA32-3685-40A9-9D77-F10F53968EB2}" srcOrd="0" destOrd="0" parTransId="{6B5390E6-2DE2-47CC-9FF2-057D52DD9DD7}" sibTransId="{8A1DACE9-E459-4596-8731-9EC13FEFA3EF}"/>
    <dgm:cxn modelId="{6C449337-DD27-4AEF-9354-A97826234489}" type="presOf" srcId="{AFA4BC01-CF80-44D5-B4BD-F31BE0C578D4}" destId="{A0499F07-BB5B-436E-9F28-94C929B7F900}" srcOrd="0" destOrd="0" presId="urn:microsoft.com/office/officeart/2005/8/layout/vProcess5"/>
    <dgm:cxn modelId="{48FF123D-DAC2-4767-BAB2-3EB92DF82B70}" srcId="{1A30D107-345B-4655-9868-888ADEBDE095}" destId="{78CD7302-F7F0-49B0-86AE-0744DB149DB9}" srcOrd="4" destOrd="0" parTransId="{DFF8A1FA-2287-4ED9-B517-04D099D7744D}" sibTransId="{A38EC3BC-D601-4010-82F4-2F387D3A5F78}"/>
    <dgm:cxn modelId="{C2742181-7D34-4671-BFCE-805C0351A75F}" type="presOf" srcId="{F0870A35-6E38-4250-A11A-8B22961DD549}" destId="{98352DE6-11E8-47D3-9517-CA3BE5AF8CAD}" srcOrd="0" destOrd="0" presId="urn:microsoft.com/office/officeart/2005/8/layout/vProcess5"/>
    <dgm:cxn modelId="{1D048D8F-48B5-40AE-B41C-CF2E23C347FB}" type="presOf" srcId="{8A1DACE9-E459-4596-8731-9EC13FEFA3EF}" destId="{D14E1820-12FC-4F3C-B1FF-A63D75484087}" srcOrd="0" destOrd="0" presId="urn:microsoft.com/office/officeart/2005/8/layout/vProcess5"/>
    <dgm:cxn modelId="{D9E0E191-45D3-45BC-B219-5C2A57417B2C}" type="presOf" srcId="{B70C9EDB-EAF5-4122-A99B-628965801017}" destId="{35FC4F9C-D441-408F-B463-116DF1F20272}" srcOrd="0" destOrd="0" presId="urn:microsoft.com/office/officeart/2005/8/layout/vProcess5"/>
    <dgm:cxn modelId="{0D892F92-1439-46D1-B070-700052C38D35}" type="presOf" srcId="{14CA765D-47F1-4EA2-95FA-361EEA28A97D}" destId="{667D7446-EBD3-466C-8CFE-665A814D1B53}" srcOrd="0" destOrd="0" presId="urn:microsoft.com/office/officeart/2005/8/layout/vProcess5"/>
    <dgm:cxn modelId="{8D116896-5F36-4D8F-8D66-CF0944A1840D}" srcId="{1A30D107-345B-4655-9868-888ADEBDE095}" destId="{26582377-96CA-45BA-80B5-F3D5E7A3820A}" srcOrd="2" destOrd="0" parTransId="{4F83554C-E45E-41ED-8FCF-FDBBA7845E20}" sibTransId="{14CA765D-47F1-4EA2-95FA-361EEA28A97D}"/>
    <dgm:cxn modelId="{805D589B-0545-4B69-8458-8E9A143D6BF2}" type="presOf" srcId="{26582377-96CA-45BA-80B5-F3D5E7A3820A}" destId="{7C7A2162-29BD-4D6F-975E-4DA2A4873CBC}" srcOrd="0" destOrd="0" presId="urn:microsoft.com/office/officeart/2005/8/layout/vProcess5"/>
    <dgm:cxn modelId="{FFB913A2-186E-4DA5-8721-7B6D1C02BF6F}" type="presOf" srcId="{2CDBFA32-3685-40A9-9D77-F10F53968EB2}" destId="{D96B8C1A-0011-44C1-A440-E1C1F3E00934}" srcOrd="1" destOrd="0" presId="urn:microsoft.com/office/officeart/2005/8/layout/vProcess5"/>
    <dgm:cxn modelId="{0050E1C0-0C63-490C-A190-4AEA83462C23}" srcId="{1A30D107-345B-4655-9868-888ADEBDE095}" destId="{F0870A35-6E38-4250-A11A-8B22961DD549}" srcOrd="3" destOrd="0" parTransId="{9601AA08-CC90-4D3A-A72B-8F17C1C5625E}" sibTransId="{AFA4BC01-CF80-44D5-B4BD-F31BE0C578D4}"/>
    <dgm:cxn modelId="{173AD0C9-3B30-4528-BDD2-26A5EC3053A0}" type="presOf" srcId="{26582377-96CA-45BA-80B5-F3D5E7A3820A}" destId="{84D5CA73-3D8D-4C8A-9CE9-2E30D3893CD4}" srcOrd="1" destOrd="0" presId="urn:microsoft.com/office/officeart/2005/8/layout/vProcess5"/>
    <dgm:cxn modelId="{EF7FA8D3-E9D5-46E7-B442-A9C4A114BE8B}" type="presOf" srcId="{2CDBFA32-3685-40A9-9D77-F10F53968EB2}" destId="{2C168C8E-0882-4935-B096-6B6C1AC05982}" srcOrd="0" destOrd="0" presId="urn:microsoft.com/office/officeart/2005/8/layout/vProcess5"/>
    <dgm:cxn modelId="{363AA5D8-1C7C-4375-9E05-BFA49A3282E6}" type="presOf" srcId="{A55B370E-D2CA-4EDB-9473-D30AFEF6B388}" destId="{86AC164D-D619-4F01-B83C-EBC5A2186241}" srcOrd="0" destOrd="0" presId="urn:microsoft.com/office/officeart/2005/8/layout/vProcess5"/>
    <dgm:cxn modelId="{69422DF2-8C87-4EA5-B631-EF3E35C42AAB}" type="presOf" srcId="{78CD7302-F7F0-49B0-86AE-0744DB149DB9}" destId="{90A04169-A2F3-479D-8CFA-2C0DF9C89E8F}" srcOrd="1" destOrd="0" presId="urn:microsoft.com/office/officeart/2005/8/layout/vProcess5"/>
    <dgm:cxn modelId="{B19FA586-D284-44AC-B65A-76061D9F268B}" type="presParOf" srcId="{53CBA10E-2D5B-4643-961D-CD6C1B44908F}" destId="{25D48D21-0257-4197-A604-DB237DF57482}" srcOrd="0" destOrd="0" presId="urn:microsoft.com/office/officeart/2005/8/layout/vProcess5"/>
    <dgm:cxn modelId="{5D3E4A2D-520A-466B-A0C4-D962CEBFBBA4}" type="presParOf" srcId="{53CBA10E-2D5B-4643-961D-CD6C1B44908F}" destId="{2C168C8E-0882-4935-B096-6B6C1AC05982}" srcOrd="1" destOrd="0" presId="urn:microsoft.com/office/officeart/2005/8/layout/vProcess5"/>
    <dgm:cxn modelId="{CE672F8C-AFA4-42FE-9054-746B32EDA30A}" type="presParOf" srcId="{53CBA10E-2D5B-4643-961D-CD6C1B44908F}" destId="{86AC164D-D619-4F01-B83C-EBC5A2186241}" srcOrd="2" destOrd="0" presId="urn:microsoft.com/office/officeart/2005/8/layout/vProcess5"/>
    <dgm:cxn modelId="{DA9EB5F7-73D4-4230-A8B4-1F0CEBFDDA49}" type="presParOf" srcId="{53CBA10E-2D5B-4643-961D-CD6C1B44908F}" destId="{7C7A2162-29BD-4D6F-975E-4DA2A4873CBC}" srcOrd="3" destOrd="0" presId="urn:microsoft.com/office/officeart/2005/8/layout/vProcess5"/>
    <dgm:cxn modelId="{E104B1D0-250C-4D50-A4D0-8E2041707881}" type="presParOf" srcId="{53CBA10E-2D5B-4643-961D-CD6C1B44908F}" destId="{98352DE6-11E8-47D3-9517-CA3BE5AF8CAD}" srcOrd="4" destOrd="0" presId="urn:microsoft.com/office/officeart/2005/8/layout/vProcess5"/>
    <dgm:cxn modelId="{F771CB8F-AFFB-4014-BC64-01F0307333BB}" type="presParOf" srcId="{53CBA10E-2D5B-4643-961D-CD6C1B44908F}" destId="{1E5DDCA6-9CDA-4590-8174-69A75531EFA6}" srcOrd="5" destOrd="0" presId="urn:microsoft.com/office/officeart/2005/8/layout/vProcess5"/>
    <dgm:cxn modelId="{E3B9428A-CA15-44EC-B9AF-8D78D018B869}" type="presParOf" srcId="{53CBA10E-2D5B-4643-961D-CD6C1B44908F}" destId="{D14E1820-12FC-4F3C-B1FF-A63D75484087}" srcOrd="6" destOrd="0" presId="urn:microsoft.com/office/officeart/2005/8/layout/vProcess5"/>
    <dgm:cxn modelId="{C31A7D11-C4B7-4EF8-BF1F-2A2CA9D8ED6F}" type="presParOf" srcId="{53CBA10E-2D5B-4643-961D-CD6C1B44908F}" destId="{35FC4F9C-D441-408F-B463-116DF1F20272}" srcOrd="7" destOrd="0" presId="urn:microsoft.com/office/officeart/2005/8/layout/vProcess5"/>
    <dgm:cxn modelId="{39178347-32C1-455D-84A0-7E3921BD9327}" type="presParOf" srcId="{53CBA10E-2D5B-4643-961D-CD6C1B44908F}" destId="{667D7446-EBD3-466C-8CFE-665A814D1B53}" srcOrd="8" destOrd="0" presId="urn:microsoft.com/office/officeart/2005/8/layout/vProcess5"/>
    <dgm:cxn modelId="{B737EA1B-2382-47C3-99CB-A1F25DC2D508}" type="presParOf" srcId="{53CBA10E-2D5B-4643-961D-CD6C1B44908F}" destId="{A0499F07-BB5B-436E-9F28-94C929B7F900}" srcOrd="9" destOrd="0" presId="urn:microsoft.com/office/officeart/2005/8/layout/vProcess5"/>
    <dgm:cxn modelId="{6B1C4753-64E4-4F18-AA3E-F05855D4327A}" type="presParOf" srcId="{53CBA10E-2D5B-4643-961D-CD6C1B44908F}" destId="{D96B8C1A-0011-44C1-A440-E1C1F3E00934}" srcOrd="10" destOrd="0" presId="urn:microsoft.com/office/officeart/2005/8/layout/vProcess5"/>
    <dgm:cxn modelId="{9C7D14A1-9720-4D7C-8218-C0A1480350C9}" type="presParOf" srcId="{53CBA10E-2D5B-4643-961D-CD6C1B44908F}" destId="{42F6D371-C467-4E45-8369-ACF57355B820}" srcOrd="11" destOrd="0" presId="urn:microsoft.com/office/officeart/2005/8/layout/vProcess5"/>
    <dgm:cxn modelId="{C65F76A3-81AB-4FEB-88CD-093A80C4BAC5}" type="presParOf" srcId="{53CBA10E-2D5B-4643-961D-CD6C1B44908F}" destId="{84D5CA73-3D8D-4C8A-9CE9-2E30D3893CD4}" srcOrd="12" destOrd="0" presId="urn:microsoft.com/office/officeart/2005/8/layout/vProcess5"/>
    <dgm:cxn modelId="{68A16D8A-3B6C-4479-B6B4-B12350E91869}" type="presParOf" srcId="{53CBA10E-2D5B-4643-961D-CD6C1B44908F}" destId="{3B03B084-59F3-45A3-B22D-18F00A74B369}" srcOrd="13" destOrd="0" presId="urn:microsoft.com/office/officeart/2005/8/layout/vProcess5"/>
    <dgm:cxn modelId="{C567B264-2FB6-4774-BE5A-55414BBBF75A}" type="presParOf" srcId="{53CBA10E-2D5B-4643-961D-CD6C1B44908F}" destId="{90A04169-A2F3-479D-8CFA-2C0DF9C89E8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23A1B-D703-49C7-A9AA-4518ADD401AE}">
      <dsp:nvSpPr>
        <dsp:cNvPr id="0" name=""/>
        <dsp:cNvSpPr/>
      </dsp:nvSpPr>
      <dsp:spPr>
        <a:xfrm>
          <a:off x="0" y="0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e-</a:t>
          </a:r>
          <a:r>
            <a:rPr lang="de-CH" sz="1900" kern="1200" dirty="0" err="1"/>
            <a:t>npa</a:t>
          </a:r>
          <a:endParaRPr lang="de-CH" sz="1900" kern="1200" dirty="0"/>
        </a:p>
      </dsp:txBody>
      <dsp:txXfrm>
        <a:off x="25982" y="25982"/>
        <a:ext cx="1675436" cy="835131"/>
      </dsp:txXfrm>
    </dsp:sp>
    <dsp:sp modelId="{11859FBE-7AA2-43FF-9C7A-26DA7DDA1797}">
      <dsp:nvSpPr>
        <dsp:cNvPr id="0" name=""/>
        <dsp:cNvSpPr/>
      </dsp:nvSpPr>
      <dsp:spPr>
        <a:xfrm>
          <a:off x="226764" y="1048385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 err="1"/>
            <a:t>MemobasePlus</a:t>
          </a:r>
          <a:endParaRPr lang="de-CH" sz="1900" kern="1200" dirty="0"/>
        </a:p>
      </dsp:txBody>
      <dsp:txXfrm>
        <a:off x="252746" y="1074367"/>
        <a:ext cx="1852299" cy="835131"/>
      </dsp:txXfrm>
    </dsp:sp>
    <dsp:sp modelId="{8315B4A4-63CE-4767-B999-5A724905EBA2}">
      <dsp:nvSpPr>
        <dsp:cNvPr id="0" name=""/>
        <dsp:cNvSpPr/>
      </dsp:nvSpPr>
      <dsp:spPr>
        <a:xfrm>
          <a:off x="450145" y="2096770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/>
            <a:t>ZOP, e-rara, e-</a:t>
          </a:r>
          <a:r>
            <a:rPr lang="de-CH" sz="1900" kern="1200" dirty="0" err="1"/>
            <a:t>manuscripta</a:t>
          </a:r>
          <a:endParaRPr lang="de-CH" sz="1900" kern="1200" dirty="0"/>
        </a:p>
      </dsp:txBody>
      <dsp:txXfrm>
        <a:off x="476127" y="2122752"/>
        <a:ext cx="1855683" cy="835131"/>
      </dsp:txXfrm>
    </dsp:sp>
    <dsp:sp modelId="{839E362D-42D6-4135-A6E2-A6036C0DAF34}">
      <dsp:nvSpPr>
        <dsp:cNvPr id="0" name=""/>
        <dsp:cNvSpPr/>
      </dsp:nvSpPr>
      <dsp:spPr>
        <a:xfrm>
          <a:off x="676910" y="3145154"/>
          <a:ext cx="2707640" cy="88709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900" kern="1200" dirty="0" err="1"/>
            <a:t>ZBcollections</a:t>
          </a:r>
          <a:endParaRPr lang="de-CH" sz="1900" kern="1200" dirty="0"/>
        </a:p>
      </dsp:txBody>
      <dsp:txXfrm>
        <a:off x="702892" y="3171136"/>
        <a:ext cx="1852299" cy="835131"/>
      </dsp:txXfrm>
    </dsp:sp>
    <dsp:sp modelId="{B6DB2D59-096A-4958-9C11-273037A6222F}">
      <dsp:nvSpPr>
        <dsp:cNvPr id="0" name=""/>
        <dsp:cNvSpPr/>
      </dsp:nvSpPr>
      <dsp:spPr>
        <a:xfrm>
          <a:off x="2131028" y="679434"/>
          <a:ext cx="576611" cy="57661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800" kern="1200"/>
        </a:p>
      </dsp:txBody>
      <dsp:txXfrm>
        <a:off x="2260765" y="679434"/>
        <a:ext cx="317137" cy="433900"/>
      </dsp:txXfrm>
    </dsp:sp>
    <dsp:sp modelId="{15ED1513-F5F7-4333-BF13-CD62368345A5}">
      <dsp:nvSpPr>
        <dsp:cNvPr id="0" name=""/>
        <dsp:cNvSpPr/>
      </dsp:nvSpPr>
      <dsp:spPr>
        <a:xfrm>
          <a:off x="2357793" y="1727819"/>
          <a:ext cx="576611" cy="57661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800" kern="1200"/>
        </a:p>
      </dsp:txBody>
      <dsp:txXfrm>
        <a:off x="2487530" y="1727819"/>
        <a:ext cx="317137" cy="433900"/>
      </dsp:txXfrm>
    </dsp:sp>
    <dsp:sp modelId="{7E24DD50-57B2-465E-9D9D-82F0EBD03538}">
      <dsp:nvSpPr>
        <dsp:cNvPr id="0" name=""/>
        <dsp:cNvSpPr/>
      </dsp:nvSpPr>
      <dsp:spPr>
        <a:xfrm>
          <a:off x="2581173" y="2776204"/>
          <a:ext cx="576611" cy="57661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800" kern="1200"/>
        </a:p>
      </dsp:txBody>
      <dsp:txXfrm>
        <a:off x="2710910" y="2776204"/>
        <a:ext cx="317137" cy="433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68C8E-0882-4935-B096-6B6C1AC05982}">
      <dsp:nvSpPr>
        <dsp:cNvPr id="0" name=""/>
        <dsp:cNvSpPr/>
      </dsp:nvSpPr>
      <dsp:spPr>
        <a:xfrm>
          <a:off x="0" y="0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Tonmitschnitte ZB-Mittagskonzerte &amp; Identifikation weiterer einfacher Fälle</a:t>
          </a:r>
        </a:p>
      </dsp:txBody>
      <dsp:txXfrm>
        <a:off x="21258" y="21258"/>
        <a:ext cx="1737984" cy="683289"/>
      </dsp:txXfrm>
    </dsp:sp>
    <dsp:sp modelId="{86AC164D-D619-4F01-B83C-EBC5A2186241}">
      <dsp:nvSpPr>
        <dsp:cNvPr id="0" name=""/>
        <dsp:cNvSpPr/>
      </dsp:nvSpPr>
      <dsp:spPr>
        <a:xfrm>
          <a:off x="194611" y="826611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«Vorarchiv»-Workflow 2 </a:t>
          </a:r>
        </a:p>
      </dsp:txBody>
      <dsp:txXfrm>
        <a:off x="215869" y="847869"/>
        <a:ext cx="1897202" cy="683289"/>
      </dsp:txXfrm>
    </dsp:sp>
    <dsp:sp modelId="{7C7A2162-29BD-4D6F-975E-4DA2A4873CBC}">
      <dsp:nvSpPr>
        <dsp:cNvPr id="0" name=""/>
        <dsp:cNvSpPr/>
      </dsp:nvSpPr>
      <dsp:spPr>
        <a:xfrm>
          <a:off x="389223" y="1653222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«Vorarchiv»-Workflow 3</a:t>
          </a:r>
        </a:p>
      </dsp:txBody>
      <dsp:txXfrm>
        <a:off x="410481" y="1674480"/>
        <a:ext cx="1897202" cy="683289"/>
      </dsp:txXfrm>
    </dsp:sp>
    <dsp:sp modelId="{98352DE6-11E8-47D3-9517-CA3BE5AF8CAD}">
      <dsp:nvSpPr>
        <dsp:cNvPr id="0" name=""/>
        <dsp:cNvSpPr/>
      </dsp:nvSpPr>
      <dsp:spPr>
        <a:xfrm>
          <a:off x="583834" y="2479833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«Vorarchiv»-Workflow 4</a:t>
          </a:r>
        </a:p>
      </dsp:txBody>
      <dsp:txXfrm>
        <a:off x="605092" y="2501091"/>
        <a:ext cx="1897202" cy="683288"/>
      </dsp:txXfrm>
    </dsp:sp>
    <dsp:sp modelId="{1E5DDCA6-9CDA-4590-8174-69A75531EFA6}">
      <dsp:nvSpPr>
        <dsp:cNvPr id="0" name=""/>
        <dsp:cNvSpPr/>
      </dsp:nvSpPr>
      <dsp:spPr>
        <a:xfrm>
          <a:off x="778446" y="3306444"/>
          <a:ext cx="2606103" cy="7258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/>
            <a:t>«Vorarchiv-</a:t>
          </a:r>
          <a:r>
            <a:rPr lang="de-CH" sz="1100" kern="1200" dirty="0" err="1"/>
            <a:t>Wordflow</a:t>
          </a:r>
          <a:r>
            <a:rPr lang="de-CH" sz="1100" kern="1200" dirty="0"/>
            <a:t>» x</a:t>
          </a:r>
        </a:p>
      </dsp:txBody>
      <dsp:txXfrm>
        <a:off x="799704" y="3327702"/>
        <a:ext cx="1897202" cy="683289"/>
      </dsp:txXfrm>
    </dsp:sp>
    <dsp:sp modelId="{D14E1820-12FC-4F3C-B1FF-A63D75484087}">
      <dsp:nvSpPr>
        <dsp:cNvPr id="0" name=""/>
        <dsp:cNvSpPr/>
      </dsp:nvSpPr>
      <dsp:spPr>
        <a:xfrm>
          <a:off x="2134330" y="530240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240479" y="530240"/>
        <a:ext cx="259475" cy="355009"/>
      </dsp:txXfrm>
    </dsp:sp>
    <dsp:sp modelId="{35FC4F9C-D441-408F-B463-116DF1F20272}">
      <dsp:nvSpPr>
        <dsp:cNvPr id="0" name=""/>
        <dsp:cNvSpPr/>
      </dsp:nvSpPr>
      <dsp:spPr>
        <a:xfrm>
          <a:off x="2328941" y="1356852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435090" y="1356852"/>
        <a:ext cx="259475" cy="355009"/>
      </dsp:txXfrm>
    </dsp:sp>
    <dsp:sp modelId="{667D7446-EBD3-466C-8CFE-665A814D1B53}">
      <dsp:nvSpPr>
        <dsp:cNvPr id="0" name=""/>
        <dsp:cNvSpPr/>
      </dsp:nvSpPr>
      <dsp:spPr>
        <a:xfrm>
          <a:off x="2523553" y="2171366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629702" y="2171366"/>
        <a:ext cx="259475" cy="355009"/>
      </dsp:txXfrm>
    </dsp:sp>
    <dsp:sp modelId="{A0499F07-BB5B-436E-9F28-94C929B7F900}">
      <dsp:nvSpPr>
        <dsp:cNvPr id="0" name=""/>
        <dsp:cNvSpPr/>
      </dsp:nvSpPr>
      <dsp:spPr>
        <a:xfrm>
          <a:off x="2718165" y="3006042"/>
          <a:ext cx="471773" cy="471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200" kern="1200"/>
        </a:p>
      </dsp:txBody>
      <dsp:txXfrm>
        <a:off x="2824314" y="3006042"/>
        <a:ext cx="259475" cy="355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CH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71" y="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CH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7836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CH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Zentralbibliothek Zürich, 13.3.2023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71" y="9377836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fld id="{63148F6C-E9D0-8546-AF8A-BC5A5F1C96A9}" type="slidenum">
              <a:rPr lang="de-CH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pPr>
                <a:defRPr/>
              </a:pPr>
              <a:t>‹Nr.›</a:t>
            </a:fld>
            <a:endParaRPr lang="de-CH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531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3" y="0"/>
            <a:ext cx="2945983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387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08" y="4688920"/>
            <a:ext cx="4986260" cy="444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9430"/>
            <a:ext cx="2945984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Zentralbibliothek Zürich, 13.3.2023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3" y="9379430"/>
            <a:ext cx="2945983" cy="493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fld id="{3A99EE61-B5CD-5B4F-ACB0-6C858636498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1322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icrosoft Sans Serif" panose="020B0604020202020204" pitchFamily="34" charset="0"/>
        <a:ea typeface="Microsoft Sans Serif" panose="020B0604020202020204" pitchFamily="34" charset="0"/>
        <a:cs typeface="Microsoft Sans Serif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Zentralbibliothek Zürich, 13.3.2023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99EE61-B5CD-5B4F-ACB0-6C858636498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94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8313" y="1116000"/>
            <a:ext cx="8208962" cy="901501"/>
          </a:xfrm>
          <a:prstGeom prst="rect">
            <a:avLst/>
          </a:prstGeom>
        </p:spPr>
        <p:txBody>
          <a:bodyPr vert="horz" lIns="0" tIns="0" rIns="36000" bIns="0" anchor="b" anchorCtr="0"/>
          <a:lstStyle>
            <a:lvl1pPr>
              <a:lnSpc>
                <a:spcPct val="110000"/>
              </a:lnSpc>
              <a:defRPr sz="4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468313" y="2160000"/>
            <a:ext cx="8208962" cy="432000"/>
          </a:xfrm>
          <a:prstGeom prst="rect">
            <a:avLst/>
          </a:prstGeom>
        </p:spPr>
        <p:txBody>
          <a:bodyPr vert="horz" lIns="0" tIns="0" rIns="36000" bIns="0"/>
          <a:lstStyle>
            <a:lvl1pPr marL="0" indent="0">
              <a:lnSpc>
                <a:spcPct val="110000"/>
              </a:lnSpc>
              <a:buNone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Freihandform 6"/>
          <p:cNvSpPr/>
          <p:nvPr userDrawn="1"/>
        </p:nvSpPr>
        <p:spPr>
          <a:xfrm>
            <a:off x="3833334" y="2854034"/>
            <a:ext cx="477995" cy="595176"/>
          </a:xfrm>
          <a:custGeom>
            <a:avLst/>
            <a:gdLst>
              <a:gd name="connsiteX0" fmla="*/ 0 w 477995"/>
              <a:gd name="connsiteY0" fmla="*/ 0 h 595176"/>
              <a:gd name="connsiteX1" fmla="*/ 0 w 477995"/>
              <a:gd name="connsiteY1" fmla="*/ 0 h 595176"/>
              <a:gd name="connsiteX2" fmla="*/ 65607 w 477995"/>
              <a:gd name="connsiteY2" fmla="*/ 89042 h 595176"/>
              <a:gd name="connsiteX3" fmla="*/ 93724 w 477995"/>
              <a:gd name="connsiteY3" fmla="*/ 107788 h 595176"/>
              <a:gd name="connsiteX4" fmla="*/ 135900 w 477995"/>
              <a:gd name="connsiteY4" fmla="*/ 145279 h 595176"/>
              <a:gd name="connsiteX5" fmla="*/ 149959 w 477995"/>
              <a:gd name="connsiteY5" fmla="*/ 149966 h 595176"/>
              <a:gd name="connsiteX6" fmla="*/ 173390 w 477995"/>
              <a:gd name="connsiteY6" fmla="*/ 178084 h 595176"/>
              <a:gd name="connsiteX7" fmla="*/ 196821 w 477995"/>
              <a:gd name="connsiteY7" fmla="*/ 192144 h 595176"/>
              <a:gd name="connsiteX8" fmla="*/ 206193 w 477995"/>
              <a:gd name="connsiteY8" fmla="*/ 196830 h 595176"/>
              <a:gd name="connsiteX9" fmla="*/ 159331 w 477995"/>
              <a:gd name="connsiteY9" fmla="*/ 196830 h 595176"/>
              <a:gd name="connsiteX10" fmla="*/ 182762 w 477995"/>
              <a:gd name="connsiteY10" fmla="*/ 234321 h 595176"/>
              <a:gd name="connsiteX11" fmla="*/ 187449 w 477995"/>
              <a:gd name="connsiteY11" fmla="*/ 248381 h 595176"/>
              <a:gd name="connsiteX12" fmla="*/ 206193 w 477995"/>
              <a:gd name="connsiteY12" fmla="*/ 262440 h 595176"/>
              <a:gd name="connsiteX13" fmla="*/ 215566 w 477995"/>
              <a:gd name="connsiteY13" fmla="*/ 271813 h 595176"/>
              <a:gd name="connsiteX14" fmla="*/ 477995 w 477995"/>
              <a:gd name="connsiteY14" fmla="*/ 595176 h 59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77995" h="595176">
                <a:moveTo>
                  <a:pt x="0" y="0"/>
                </a:moveTo>
                <a:lnTo>
                  <a:pt x="0" y="0"/>
                </a:lnTo>
                <a:cubicBezTo>
                  <a:pt x="11252" y="16075"/>
                  <a:pt x="50768" y="74202"/>
                  <a:pt x="65607" y="89042"/>
                </a:cubicBezTo>
                <a:cubicBezTo>
                  <a:pt x="73572" y="97007"/>
                  <a:pt x="85759" y="99823"/>
                  <a:pt x="93724" y="107788"/>
                </a:cubicBezTo>
                <a:cubicBezTo>
                  <a:pt x="106145" y="120210"/>
                  <a:pt x="119174" y="136916"/>
                  <a:pt x="135900" y="145279"/>
                </a:cubicBezTo>
                <a:cubicBezTo>
                  <a:pt x="140318" y="147488"/>
                  <a:pt x="145273" y="148404"/>
                  <a:pt x="149959" y="149966"/>
                </a:cubicBezTo>
                <a:cubicBezTo>
                  <a:pt x="157898" y="161875"/>
                  <a:pt x="161361" y="169062"/>
                  <a:pt x="173390" y="178084"/>
                </a:cubicBezTo>
                <a:cubicBezTo>
                  <a:pt x="180677" y="183549"/>
                  <a:pt x="189011" y="187457"/>
                  <a:pt x="196821" y="192144"/>
                </a:cubicBezTo>
                <a:cubicBezTo>
                  <a:pt x="202612" y="209517"/>
                  <a:pt x="199298" y="210621"/>
                  <a:pt x="206193" y="196830"/>
                </a:cubicBezTo>
                <a:lnTo>
                  <a:pt x="159331" y="196830"/>
                </a:lnTo>
                <a:cubicBezTo>
                  <a:pt x="167141" y="209327"/>
                  <a:pt x="175705" y="221383"/>
                  <a:pt x="182762" y="234321"/>
                </a:cubicBezTo>
                <a:cubicBezTo>
                  <a:pt x="185128" y="238658"/>
                  <a:pt x="184286" y="244586"/>
                  <a:pt x="187449" y="248381"/>
                </a:cubicBezTo>
                <a:cubicBezTo>
                  <a:pt x="192449" y="254381"/>
                  <a:pt x="200193" y="257440"/>
                  <a:pt x="206193" y="262440"/>
                </a:cubicBezTo>
                <a:cubicBezTo>
                  <a:pt x="209587" y="265269"/>
                  <a:pt x="215566" y="271813"/>
                  <a:pt x="215566" y="271813"/>
                </a:cubicBezTo>
                <a:lnTo>
                  <a:pt x="477995" y="595176"/>
                </a:ln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3"/>
          </p:nvPr>
        </p:nvSpPr>
        <p:spPr>
          <a:xfrm>
            <a:off x="5959640" y="2599814"/>
            <a:ext cx="2730335" cy="3449147"/>
          </a:xfrm>
          <a:custGeom>
            <a:avLst/>
            <a:gdLst>
              <a:gd name="connsiteX0" fmla="*/ 0 w 2788752"/>
              <a:gd name="connsiteY0" fmla="*/ 0 h 2460252"/>
              <a:gd name="connsiteX1" fmla="*/ 2788752 w 2788752"/>
              <a:gd name="connsiteY1" fmla="*/ 0 h 2460252"/>
              <a:gd name="connsiteX2" fmla="*/ 2788752 w 2788752"/>
              <a:gd name="connsiteY2" fmla="*/ 2460252 h 2460252"/>
              <a:gd name="connsiteX3" fmla="*/ 0 w 2788752"/>
              <a:gd name="connsiteY3" fmla="*/ 2460252 h 2460252"/>
              <a:gd name="connsiteX4" fmla="*/ 0 w 2788752"/>
              <a:gd name="connsiteY4" fmla="*/ 0 h 2460252"/>
              <a:gd name="connsiteX0" fmla="*/ 224939 w 2788752"/>
              <a:gd name="connsiteY0" fmla="*/ 0 h 2474311"/>
              <a:gd name="connsiteX1" fmla="*/ 2788752 w 2788752"/>
              <a:gd name="connsiteY1" fmla="*/ 14059 h 2474311"/>
              <a:gd name="connsiteX2" fmla="*/ 2788752 w 2788752"/>
              <a:gd name="connsiteY2" fmla="*/ 2474311 h 2474311"/>
              <a:gd name="connsiteX3" fmla="*/ 0 w 2788752"/>
              <a:gd name="connsiteY3" fmla="*/ 2474311 h 2474311"/>
              <a:gd name="connsiteX4" fmla="*/ 224939 w 2788752"/>
              <a:gd name="connsiteY4" fmla="*/ 0 h 2474311"/>
              <a:gd name="connsiteX0" fmla="*/ 224939 w 2788752"/>
              <a:gd name="connsiteY0" fmla="*/ 2935 h 2477246"/>
              <a:gd name="connsiteX1" fmla="*/ 970049 w 2788752"/>
              <a:gd name="connsiteY1" fmla="*/ 0 h 2477246"/>
              <a:gd name="connsiteX2" fmla="*/ 2788752 w 2788752"/>
              <a:gd name="connsiteY2" fmla="*/ 16994 h 2477246"/>
              <a:gd name="connsiteX3" fmla="*/ 2788752 w 2788752"/>
              <a:gd name="connsiteY3" fmla="*/ 2477246 h 2477246"/>
              <a:gd name="connsiteX4" fmla="*/ 0 w 2788752"/>
              <a:gd name="connsiteY4" fmla="*/ 2477246 h 2477246"/>
              <a:gd name="connsiteX5" fmla="*/ 224939 w 2788752"/>
              <a:gd name="connsiteY5" fmla="*/ 2935 h 2477246"/>
              <a:gd name="connsiteX0" fmla="*/ 170964 w 2788752"/>
              <a:gd name="connsiteY0" fmla="*/ 25160 h 2477246"/>
              <a:gd name="connsiteX1" fmla="*/ 970049 w 2788752"/>
              <a:gd name="connsiteY1" fmla="*/ 0 h 2477246"/>
              <a:gd name="connsiteX2" fmla="*/ 2788752 w 2788752"/>
              <a:gd name="connsiteY2" fmla="*/ 16994 h 2477246"/>
              <a:gd name="connsiteX3" fmla="*/ 2788752 w 2788752"/>
              <a:gd name="connsiteY3" fmla="*/ 2477246 h 2477246"/>
              <a:gd name="connsiteX4" fmla="*/ 0 w 2788752"/>
              <a:gd name="connsiteY4" fmla="*/ 2477246 h 2477246"/>
              <a:gd name="connsiteX5" fmla="*/ 170964 w 2788752"/>
              <a:gd name="connsiteY5" fmla="*/ 25160 h 2477246"/>
              <a:gd name="connsiteX0" fmla="*/ 170964 w 2788752"/>
              <a:gd name="connsiteY0" fmla="*/ 21985 h 2474071"/>
              <a:gd name="connsiteX1" fmla="*/ 230274 w 2788752"/>
              <a:gd name="connsiteY1" fmla="*/ 0 h 2474071"/>
              <a:gd name="connsiteX2" fmla="*/ 2788752 w 2788752"/>
              <a:gd name="connsiteY2" fmla="*/ 13819 h 2474071"/>
              <a:gd name="connsiteX3" fmla="*/ 2788752 w 2788752"/>
              <a:gd name="connsiteY3" fmla="*/ 2474071 h 2474071"/>
              <a:gd name="connsiteX4" fmla="*/ 0 w 2788752"/>
              <a:gd name="connsiteY4" fmla="*/ 2474071 h 2474071"/>
              <a:gd name="connsiteX5" fmla="*/ 170964 w 2788752"/>
              <a:gd name="connsiteY5" fmla="*/ 21985 h 2474071"/>
              <a:gd name="connsiteX0" fmla="*/ 170964 w 2788752"/>
              <a:gd name="connsiteY0" fmla="*/ 8166 h 2460252"/>
              <a:gd name="connsiteX1" fmla="*/ 439824 w 2788752"/>
              <a:gd name="connsiteY1" fmla="*/ 24281 h 2460252"/>
              <a:gd name="connsiteX2" fmla="*/ 2788752 w 2788752"/>
              <a:gd name="connsiteY2" fmla="*/ 0 h 2460252"/>
              <a:gd name="connsiteX3" fmla="*/ 2788752 w 2788752"/>
              <a:gd name="connsiteY3" fmla="*/ 2460252 h 2460252"/>
              <a:gd name="connsiteX4" fmla="*/ 0 w 2788752"/>
              <a:gd name="connsiteY4" fmla="*/ 2460252 h 2460252"/>
              <a:gd name="connsiteX5" fmla="*/ 170964 w 2788752"/>
              <a:gd name="connsiteY5" fmla="*/ 8166 h 2460252"/>
              <a:gd name="connsiteX0" fmla="*/ 170964 w 2788752"/>
              <a:gd name="connsiteY0" fmla="*/ 121974 h 2574060"/>
              <a:gd name="connsiteX1" fmla="*/ 439824 w 2788752"/>
              <a:gd name="connsiteY1" fmla="*/ 138089 h 2574060"/>
              <a:gd name="connsiteX2" fmla="*/ 2788752 w 2788752"/>
              <a:gd name="connsiteY2" fmla="*/ 113808 h 2574060"/>
              <a:gd name="connsiteX3" fmla="*/ 2788752 w 2788752"/>
              <a:gd name="connsiteY3" fmla="*/ 2574060 h 2574060"/>
              <a:gd name="connsiteX4" fmla="*/ 0 w 2788752"/>
              <a:gd name="connsiteY4" fmla="*/ 2574060 h 2574060"/>
              <a:gd name="connsiteX5" fmla="*/ 170964 w 2788752"/>
              <a:gd name="connsiteY5" fmla="*/ 121974 h 2574060"/>
              <a:gd name="connsiteX0" fmla="*/ 183664 w 2788752"/>
              <a:gd name="connsiteY0" fmla="*/ 121974 h 2574060"/>
              <a:gd name="connsiteX1" fmla="*/ 439824 w 2788752"/>
              <a:gd name="connsiteY1" fmla="*/ 138089 h 2574060"/>
              <a:gd name="connsiteX2" fmla="*/ 2788752 w 2788752"/>
              <a:gd name="connsiteY2" fmla="*/ 113808 h 2574060"/>
              <a:gd name="connsiteX3" fmla="*/ 2788752 w 2788752"/>
              <a:gd name="connsiteY3" fmla="*/ 2574060 h 2574060"/>
              <a:gd name="connsiteX4" fmla="*/ 0 w 2788752"/>
              <a:gd name="connsiteY4" fmla="*/ 2574060 h 2574060"/>
              <a:gd name="connsiteX5" fmla="*/ 183664 w 2788752"/>
              <a:gd name="connsiteY5" fmla="*/ 121974 h 2574060"/>
              <a:gd name="connsiteX0" fmla="*/ 183664 w 2788752"/>
              <a:gd name="connsiteY0" fmla="*/ 161075 h 2613161"/>
              <a:gd name="connsiteX1" fmla="*/ 439824 w 2788752"/>
              <a:gd name="connsiteY1" fmla="*/ 177190 h 2613161"/>
              <a:gd name="connsiteX2" fmla="*/ 2788752 w 2788752"/>
              <a:gd name="connsiteY2" fmla="*/ 152909 h 2613161"/>
              <a:gd name="connsiteX3" fmla="*/ 2788752 w 2788752"/>
              <a:gd name="connsiteY3" fmla="*/ 2613161 h 2613161"/>
              <a:gd name="connsiteX4" fmla="*/ 0 w 2788752"/>
              <a:gd name="connsiteY4" fmla="*/ 2613161 h 2613161"/>
              <a:gd name="connsiteX5" fmla="*/ 183664 w 2788752"/>
              <a:gd name="connsiteY5" fmla="*/ 161075 h 2613161"/>
              <a:gd name="connsiteX0" fmla="*/ 183664 w 2788752"/>
              <a:gd name="connsiteY0" fmla="*/ 163004 h 2615090"/>
              <a:gd name="connsiteX1" fmla="*/ 246149 w 2788752"/>
              <a:gd name="connsiteY1" fmla="*/ 175944 h 2615090"/>
              <a:gd name="connsiteX2" fmla="*/ 2788752 w 2788752"/>
              <a:gd name="connsiteY2" fmla="*/ 154838 h 2615090"/>
              <a:gd name="connsiteX3" fmla="*/ 2788752 w 2788752"/>
              <a:gd name="connsiteY3" fmla="*/ 2615090 h 2615090"/>
              <a:gd name="connsiteX4" fmla="*/ 0 w 2788752"/>
              <a:gd name="connsiteY4" fmla="*/ 2615090 h 2615090"/>
              <a:gd name="connsiteX5" fmla="*/ 183664 w 2788752"/>
              <a:gd name="connsiteY5" fmla="*/ 163004 h 2615090"/>
              <a:gd name="connsiteX0" fmla="*/ 183664 w 2788752"/>
              <a:gd name="connsiteY0" fmla="*/ 125119 h 2577205"/>
              <a:gd name="connsiteX1" fmla="*/ 246149 w 2788752"/>
              <a:gd name="connsiteY1" fmla="*/ 138059 h 2577205"/>
              <a:gd name="connsiteX2" fmla="*/ 2788752 w 2788752"/>
              <a:gd name="connsiteY2" fmla="*/ 116953 h 2577205"/>
              <a:gd name="connsiteX3" fmla="*/ 2788752 w 2788752"/>
              <a:gd name="connsiteY3" fmla="*/ 2577205 h 2577205"/>
              <a:gd name="connsiteX4" fmla="*/ 0 w 2788752"/>
              <a:gd name="connsiteY4" fmla="*/ 2577205 h 2577205"/>
              <a:gd name="connsiteX5" fmla="*/ 183664 w 2788752"/>
              <a:gd name="connsiteY5" fmla="*/ 125119 h 2577205"/>
              <a:gd name="connsiteX0" fmla="*/ 170964 w 2788752"/>
              <a:gd name="connsiteY0" fmla="*/ 149530 h 2560341"/>
              <a:gd name="connsiteX1" fmla="*/ 246149 w 2788752"/>
              <a:gd name="connsiteY1" fmla="*/ 121195 h 2560341"/>
              <a:gd name="connsiteX2" fmla="*/ 2788752 w 2788752"/>
              <a:gd name="connsiteY2" fmla="*/ 100089 h 2560341"/>
              <a:gd name="connsiteX3" fmla="*/ 2788752 w 2788752"/>
              <a:gd name="connsiteY3" fmla="*/ 2560341 h 2560341"/>
              <a:gd name="connsiteX4" fmla="*/ 0 w 2788752"/>
              <a:gd name="connsiteY4" fmla="*/ 2560341 h 2560341"/>
              <a:gd name="connsiteX5" fmla="*/ 170964 w 2788752"/>
              <a:gd name="connsiteY5" fmla="*/ 149530 h 2560341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2788752 w 2788752"/>
              <a:gd name="connsiteY2" fmla="*/ 93612 h 2553864"/>
              <a:gd name="connsiteX3" fmla="*/ 2788752 w 2788752"/>
              <a:gd name="connsiteY3" fmla="*/ 2553864 h 2553864"/>
              <a:gd name="connsiteX4" fmla="*/ 0 w 2788752"/>
              <a:gd name="connsiteY4" fmla="*/ 2553864 h 2553864"/>
              <a:gd name="connsiteX5" fmla="*/ 170964 w 2788752"/>
              <a:gd name="connsiteY5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1501775 w 2788752"/>
              <a:gd name="connsiteY2" fmla="*/ 99588 h 2553864"/>
              <a:gd name="connsiteX3" fmla="*/ 2788752 w 2788752"/>
              <a:gd name="connsiteY3" fmla="*/ 93612 h 2553864"/>
              <a:gd name="connsiteX4" fmla="*/ 2788752 w 2788752"/>
              <a:gd name="connsiteY4" fmla="*/ 2553864 h 2553864"/>
              <a:gd name="connsiteX5" fmla="*/ 0 w 2788752"/>
              <a:gd name="connsiteY5" fmla="*/ 2553864 h 2553864"/>
              <a:gd name="connsiteX6" fmla="*/ 170964 w 2788752"/>
              <a:gd name="connsiteY6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2788752 w 2788752"/>
              <a:gd name="connsiteY3" fmla="*/ 93612 h 2553864"/>
              <a:gd name="connsiteX4" fmla="*/ 2788752 w 2788752"/>
              <a:gd name="connsiteY4" fmla="*/ 2553864 h 2553864"/>
              <a:gd name="connsiteX5" fmla="*/ 0 w 2788752"/>
              <a:gd name="connsiteY5" fmla="*/ 2553864 h 2553864"/>
              <a:gd name="connsiteX6" fmla="*/ 170964 w 2788752"/>
              <a:gd name="connsiteY6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996950 w 2788752"/>
              <a:gd name="connsiteY3" fmla="*/ 661563 h 2553864"/>
              <a:gd name="connsiteX4" fmla="*/ 2788752 w 2788752"/>
              <a:gd name="connsiteY4" fmla="*/ 93612 h 2553864"/>
              <a:gd name="connsiteX5" fmla="*/ 2788752 w 2788752"/>
              <a:gd name="connsiteY5" fmla="*/ 2553864 h 2553864"/>
              <a:gd name="connsiteX6" fmla="*/ 0 w 2788752"/>
              <a:gd name="connsiteY6" fmla="*/ 2553864 h 2553864"/>
              <a:gd name="connsiteX7" fmla="*/ 170964 w 2788752"/>
              <a:gd name="connsiteY7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788752 w 2788752"/>
              <a:gd name="connsiteY4" fmla="*/ 93612 h 2553864"/>
              <a:gd name="connsiteX5" fmla="*/ 2788752 w 2788752"/>
              <a:gd name="connsiteY5" fmla="*/ 2553864 h 2553864"/>
              <a:gd name="connsiteX6" fmla="*/ 0 w 2788752"/>
              <a:gd name="connsiteY6" fmla="*/ 2553864 h 2553864"/>
              <a:gd name="connsiteX7" fmla="*/ 170964 w 2788752"/>
              <a:gd name="connsiteY7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141052 w 2788752"/>
              <a:gd name="connsiteY4" fmla="*/ 814337 h 2553864"/>
              <a:gd name="connsiteX5" fmla="*/ 2788752 w 2788752"/>
              <a:gd name="connsiteY5" fmla="*/ 2553864 h 2553864"/>
              <a:gd name="connsiteX6" fmla="*/ 0 w 2788752"/>
              <a:gd name="connsiteY6" fmla="*/ 2553864 h 2553864"/>
              <a:gd name="connsiteX7" fmla="*/ 170964 w 2788752"/>
              <a:gd name="connsiteY7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141052 w 2788752"/>
              <a:gd name="connsiteY4" fmla="*/ 814337 h 2553864"/>
              <a:gd name="connsiteX5" fmla="*/ 2219325 w 2788752"/>
              <a:gd name="connsiteY5" fmla="*/ 1029863 h 2553864"/>
              <a:gd name="connsiteX6" fmla="*/ 2788752 w 2788752"/>
              <a:gd name="connsiteY6" fmla="*/ 2553864 h 2553864"/>
              <a:gd name="connsiteX7" fmla="*/ 0 w 2788752"/>
              <a:gd name="connsiteY7" fmla="*/ 2553864 h 2553864"/>
              <a:gd name="connsiteX8" fmla="*/ 170964 w 2788752"/>
              <a:gd name="connsiteY8" fmla="*/ 143053 h 2553864"/>
              <a:gd name="connsiteX0" fmla="*/ 170964 w 2788752"/>
              <a:gd name="connsiteY0" fmla="*/ 143053 h 2553864"/>
              <a:gd name="connsiteX1" fmla="*/ 246149 w 2788752"/>
              <a:gd name="connsiteY1" fmla="*/ 114718 h 2553864"/>
              <a:gd name="connsiteX2" fmla="*/ 742950 w 2788752"/>
              <a:gd name="connsiteY2" fmla="*/ 740938 h 2553864"/>
              <a:gd name="connsiteX3" fmla="*/ 885825 w 2788752"/>
              <a:gd name="connsiteY3" fmla="*/ 813963 h 2553864"/>
              <a:gd name="connsiteX4" fmla="*/ 2141052 w 2788752"/>
              <a:gd name="connsiteY4" fmla="*/ 814337 h 2553864"/>
              <a:gd name="connsiteX5" fmla="*/ 2238375 w 2788752"/>
              <a:gd name="connsiteY5" fmla="*/ 896513 h 2553864"/>
              <a:gd name="connsiteX6" fmla="*/ 2788752 w 2788752"/>
              <a:gd name="connsiteY6" fmla="*/ 2553864 h 2553864"/>
              <a:gd name="connsiteX7" fmla="*/ 0 w 2788752"/>
              <a:gd name="connsiteY7" fmla="*/ 2553864 h 2553864"/>
              <a:gd name="connsiteX8" fmla="*/ 170964 w 2788752"/>
              <a:gd name="connsiteY8" fmla="*/ 143053 h 2553864"/>
              <a:gd name="connsiteX0" fmla="*/ 170964 w 2242652"/>
              <a:gd name="connsiteY0" fmla="*/ 143053 h 2591964"/>
              <a:gd name="connsiteX1" fmla="*/ 246149 w 2242652"/>
              <a:gd name="connsiteY1" fmla="*/ 114718 h 2591964"/>
              <a:gd name="connsiteX2" fmla="*/ 742950 w 2242652"/>
              <a:gd name="connsiteY2" fmla="*/ 740938 h 2591964"/>
              <a:gd name="connsiteX3" fmla="*/ 885825 w 2242652"/>
              <a:gd name="connsiteY3" fmla="*/ 813963 h 2591964"/>
              <a:gd name="connsiteX4" fmla="*/ 2141052 w 2242652"/>
              <a:gd name="connsiteY4" fmla="*/ 814337 h 2591964"/>
              <a:gd name="connsiteX5" fmla="*/ 2238375 w 2242652"/>
              <a:gd name="connsiteY5" fmla="*/ 896513 h 2591964"/>
              <a:gd name="connsiteX6" fmla="*/ 2242652 w 2242652"/>
              <a:gd name="connsiteY6" fmla="*/ 2591964 h 2591964"/>
              <a:gd name="connsiteX7" fmla="*/ 0 w 2242652"/>
              <a:gd name="connsiteY7" fmla="*/ 2553864 h 2591964"/>
              <a:gd name="connsiteX8" fmla="*/ 170964 w 2242652"/>
              <a:gd name="connsiteY8" fmla="*/ 143053 h 2591964"/>
              <a:gd name="connsiteX0" fmla="*/ 170964 w 2242652"/>
              <a:gd name="connsiteY0" fmla="*/ 143053 h 2591964"/>
              <a:gd name="connsiteX1" fmla="*/ 246149 w 2242652"/>
              <a:gd name="connsiteY1" fmla="*/ 114718 h 2591964"/>
              <a:gd name="connsiteX2" fmla="*/ 742950 w 2242652"/>
              <a:gd name="connsiteY2" fmla="*/ 740938 h 2591964"/>
              <a:gd name="connsiteX3" fmla="*/ 885825 w 2242652"/>
              <a:gd name="connsiteY3" fmla="*/ 813963 h 2591964"/>
              <a:gd name="connsiteX4" fmla="*/ 2141052 w 2242652"/>
              <a:gd name="connsiteY4" fmla="*/ 814337 h 2591964"/>
              <a:gd name="connsiteX5" fmla="*/ 2238375 w 2242652"/>
              <a:gd name="connsiteY5" fmla="*/ 896513 h 2591964"/>
              <a:gd name="connsiteX6" fmla="*/ 2242652 w 2242652"/>
              <a:gd name="connsiteY6" fmla="*/ 2591964 h 2591964"/>
              <a:gd name="connsiteX7" fmla="*/ 2136775 w 2242652"/>
              <a:gd name="connsiteY7" fmla="*/ 2588788 h 2591964"/>
              <a:gd name="connsiteX8" fmla="*/ 0 w 2242652"/>
              <a:gd name="connsiteY8" fmla="*/ 2553864 h 2591964"/>
              <a:gd name="connsiteX9" fmla="*/ 170964 w 2242652"/>
              <a:gd name="connsiteY9" fmla="*/ 143053 h 2591964"/>
              <a:gd name="connsiteX0" fmla="*/ 170964 w 2242652"/>
              <a:gd name="connsiteY0" fmla="*/ 143053 h 2680863"/>
              <a:gd name="connsiteX1" fmla="*/ 246149 w 2242652"/>
              <a:gd name="connsiteY1" fmla="*/ 114718 h 2680863"/>
              <a:gd name="connsiteX2" fmla="*/ 742950 w 2242652"/>
              <a:gd name="connsiteY2" fmla="*/ 740938 h 2680863"/>
              <a:gd name="connsiteX3" fmla="*/ 885825 w 2242652"/>
              <a:gd name="connsiteY3" fmla="*/ 813963 h 2680863"/>
              <a:gd name="connsiteX4" fmla="*/ 2141052 w 2242652"/>
              <a:gd name="connsiteY4" fmla="*/ 814337 h 2680863"/>
              <a:gd name="connsiteX5" fmla="*/ 2238375 w 2242652"/>
              <a:gd name="connsiteY5" fmla="*/ 896513 h 2680863"/>
              <a:gd name="connsiteX6" fmla="*/ 2242652 w 2242652"/>
              <a:gd name="connsiteY6" fmla="*/ 2591964 h 2680863"/>
              <a:gd name="connsiteX7" fmla="*/ 2181225 w 2242652"/>
              <a:gd name="connsiteY7" fmla="*/ 2680863 h 2680863"/>
              <a:gd name="connsiteX8" fmla="*/ 0 w 2242652"/>
              <a:gd name="connsiteY8" fmla="*/ 2553864 h 2680863"/>
              <a:gd name="connsiteX9" fmla="*/ 170964 w 2242652"/>
              <a:gd name="connsiteY9" fmla="*/ 143053 h 2680863"/>
              <a:gd name="connsiteX0" fmla="*/ 170964 w 2242652"/>
              <a:gd name="connsiteY0" fmla="*/ 143053 h 2680863"/>
              <a:gd name="connsiteX1" fmla="*/ 246149 w 2242652"/>
              <a:gd name="connsiteY1" fmla="*/ 114718 h 2680863"/>
              <a:gd name="connsiteX2" fmla="*/ 742950 w 2242652"/>
              <a:gd name="connsiteY2" fmla="*/ 740938 h 2680863"/>
              <a:gd name="connsiteX3" fmla="*/ 885825 w 2242652"/>
              <a:gd name="connsiteY3" fmla="*/ 813963 h 2680863"/>
              <a:gd name="connsiteX4" fmla="*/ 2141052 w 2242652"/>
              <a:gd name="connsiteY4" fmla="*/ 814337 h 2680863"/>
              <a:gd name="connsiteX5" fmla="*/ 2238375 w 2242652"/>
              <a:gd name="connsiteY5" fmla="*/ 896513 h 2680863"/>
              <a:gd name="connsiteX6" fmla="*/ 2242652 w 2242652"/>
              <a:gd name="connsiteY6" fmla="*/ 2591964 h 2680863"/>
              <a:gd name="connsiteX7" fmla="*/ 2181225 w 2242652"/>
              <a:gd name="connsiteY7" fmla="*/ 2680863 h 2680863"/>
              <a:gd name="connsiteX8" fmla="*/ 288925 w 2242652"/>
              <a:gd name="connsiteY8" fmla="*/ 2569738 h 2680863"/>
              <a:gd name="connsiteX9" fmla="*/ 0 w 2242652"/>
              <a:gd name="connsiteY9" fmla="*/ 2553864 h 2680863"/>
              <a:gd name="connsiteX10" fmla="*/ 170964 w 2242652"/>
              <a:gd name="connsiteY10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125869 w 2079596"/>
              <a:gd name="connsiteY8" fmla="*/ 2569738 h 2680863"/>
              <a:gd name="connsiteX9" fmla="*/ 17919 w 2079596"/>
              <a:gd name="connsiteY9" fmla="*/ 1836314 h 2680863"/>
              <a:gd name="connsiteX10" fmla="*/ 7908 w 2079596"/>
              <a:gd name="connsiteY10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43319 w 2079596"/>
              <a:gd name="connsiteY8" fmla="*/ 2029988 h 2680863"/>
              <a:gd name="connsiteX9" fmla="*/ 17919 w 2079596"/>
              <a:gd name="connsiteY9" fmla="*/ 1836314 h 2680863"/>
              <a:gd name="connsiteX10" fmla="*/ 7908 w 2079596"/>
              <a:gd name="connsiteY10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811669 w 2079596"/>
              <a:gd name="connsiteY8" fmla="*/ 2280813 h 2680863"/>
              <a:gd name="connsiteX9" fmla="*/ 43319 w 2079596"/>
              <a:gd name="connsiteY9" fmla="*/ 2029988 h 2680863"/>
              <a:gd name="connsiteX10" fmla="*/ 17919 w 2079596"/>
              <a:gd name="connsiteY10" fmla="*/ 1836314 h 2680863"/>
              <a:gd name="connsiteX11" fmla="*/ 7908 w 2079596"/>
              <a:gd name="connsiteY11" fmla="*/ 143053 h 2680863"/>
              <a:gd name="connsiteX0" fmla="*/ 7908 w 2079596"/>
              <a:gd name="connsiteY0" fmla="*/ 143053 h 2680863"/>
              <a:gd name="connsiteX1" fmla="*/ 83093 w 2079596"/>
              <a:gd name="connsiteY1" fmla="*/ 114718 h 2680863"/>
              <a:gd name="connsiteX2" fmla="*/ 579894 w 2079596"/>
              <a:gd name="connsiteY2" fmla="*/ 740938 h 2680863"/>
              <a:gd name="connsiteX3" fmla="*/ 722769 w 2079596"/>
              <a:gd name="connsiteY3" fmla="*/ 813963 h 2680863"/>
              <a:gd name="connsiteX4" fmla="*/ 1977996 w 2079596"/>
              <a:gd name="connsiteY4" fmla="*/ 814337 h 2680863"/>
              <a:gd name="connsiteX5" fmla="*/ 2075319 w 2079596"/>
              <a:gd name="connsiteY5" fmla="*/ 896513 h 2680863"/>
              <a:gd name="connsiteX6" fmla="*/ 2079596 w 2079596"/>
              <a:gd name="connsiteY6" fmla="*/ 2591964 h 2680863"/>
              <a:gd name="connsiteX7" fmla="*/ 2018169 w 2079596"/>
              <a:gd name="connsiteY7" fmla="*/ 2680863 h 2680863"/>
              <a:gd name="connsiteX8" fmla="*/ 1097419 w 2079596"/>
              <a:gd name="connsiteY8" fmla="*/ 2369713 h 2680863"/>
              <a:gd name="connsiteX9" fmla="*/ 811669 w 2079596"/>
              <a:gd name="connsiteY9" fmla="*/ 2280813 h 2680863"/>
              <a:gd name="connsiteX10" fmla="*/ 43319 w 2079596"/>
              <a:gd name="connsiteY10" fmla="*/ 2029988 h 2680863"/>
              <a:gd name="connsiteX11" fmla="*/ 17919 w 2079596"/>
              <a:gd name="connsiteY11" fmla="*/ 1836314 h 2680863"/>
              <a:gd name="connsiteX12" fmla="*/ 7908 w 2079596"/>
              <a:gd name="connsiteY12" fmla="*/ 143053 h 2680863"/>
              <a:gd name="connsiteX0" fmla="*/ 7908 w 2079596"/>
              <a:gd name="connsiteY0" fmla="*/ 143053 h 2684038"/>
              <a:gd name="connsiteX1" fmla="*/ 83093 w 2079596"/>
              <a:gd name="connsiteY1" fmla="*/ 114718 h 2684038"/>
              <a:gd name="connsiteX2" fmla="*/ 579894 w 2079596"/>
              <a:gd name="connsiteY2" fmla="*/ 740938 h 2684038"/>
              <a:gd name="connsiteX3" fmla="*/ 722769 w 2079596"/>
              <a:gd name="connsiteY3" fmla="*/ 813963 h 2684038"/>
              <a:gd name="connsiteX4" fmla="*/ 1977996 w 2079596"/>
              <a:gd name="connsiteY4" fmla="*/ 814337 h 2684038"/>
              <a:gd name="connsiteX5" fmla="*/ 2075319 w 2079596"/>
              <a:gd name="connsiteY5" fmla="*/ 896513 h 2684038"/>
              <a:gd name="connsiteX6" fmla="*/ 2079596 w 2079596"/>
              <a:gd name="connsiteY6" fmla="*/ 2591964 h 2684038"/>
              <a:gd name="connsiteX7" fmla="*/ 2018169 w 2079596"/>
              <a:gd name="connsiteY7" fmla="*/ 2680863 h 2684038"/>
              <a:gd name="connsiteX8" fmla="*/ 738644 w 2079596"/>
              <a:gd name="connsiteY8" fmla="*/ 2684038 h 2684038"/>
              <a:gd name="connsiteX9" fmla="*/ 811669 w 2079596"/>
              <a:gd name="connsiteY9" fmla="*/ 2280813 h 2684038"/>
              <a:gd name="connsiteX10" fmla="*/ 43319 w 2079596"/>
              <a:gd name="connsiteY10" fmla="*/ 2029988 h 2684038"/>
              <a:gd name="connsiteX11" fmla="*/ 17919 w 2079596"/>
              <a:gd name="connsiteY11" fmla="*/ 1836314 h 2684038"/>
              <a:gd name="connsiteX12" fmla="*/ 7908 w 2079596"/>
              <a:gd name="connsiteY12" fmla="*/ 143053 h 2684038"/>
              <a:gd name="connsiteX0" fmla="*/ 7908 w 2079596"/>
              <a:gd name="connsiteY0" fmla="*/ 143053 h 2684038"/>
              <a:gd name="connsiteX1" fmla="*/ 83093 w 2079596"/>
              <a:gd name="connsiteY1" fmla="*/ 114718 h 2684038"/>
              <a:gd name="connsiteX2" fmla="*/ 579894 w 2079596"/>
              <a:gd name="connsiteY2" fmla="*/ 740938 h 2684038"/>
              <a:gd name="connsiteX3" fmla="*/ 722769 w 2079596"/>
              <a:gd name="connsiteY3" fmla="*/ 813963 h 2684038"/>
              <a:gd name="connsiteX4" fmla="*/ 1977996 w 2079596"/>
              <a:gd name="connsiteY4" fmla="*/ 814337 h 2684038"/>
              <a:gd name="connsiteX5" fmla="*/ 2075319 w 2079596"/>
              <a:gd name="connsiteY5" fmla="*/ 896513 h 2684038"/>
              <a:gd name="connsiteX6" fmla="*/ 2079596 w 2079596"/>
              <a:gd name="connsiteY6" fmla="*/ 2591964 h 2684038"/>
              <a:gd name="connsiteX7" fmla="*/ 2018169 w 2079596"/>
              <a:gd name="connsiteY7" fmla="*/ 2680863 h 2684038"/>
              <a:gd name="connsiteX8" fmla="*/ 738644 w 2079596"/>
              <a:gd name="connsiteY8" fmla="*/ 2684038 h 2684038"/>
              <a:gd name="connsiteX9" fmla="*/ 586244 w 2079596"/>
              <a:gd name="connsiteY9" fmla="*/ 2611013 h 2684038"/>
              <a:gd name="connsiteX10" fmla="*/ 43319 w 2079596"/>
              <a:gd name="connsiteY10" fmla="*/ 2029988 h 2684038"/>
              <a:gd name="connsiteX11" fmla="*/ 17919 w 2079596"/>
              <a:gd name="connsiteY11" fmla="*/ 1836314 h 2684038"/>
              <a:gd name="connsiteX12" fmla="*/ 7908 w 2079596"/>
              <a:gd name="connsiteY12" fmla="*/ 143053 h 2684038"/>
              <a:gd name="connsiteX0" fmla="*/ 8137 w 2076650"/>
              <a:gd name="connsiteY0" fmla="*/ 151515 h 2679800"/>
              <a:gd name="connsiteX1" fmla="*/ 80147 w 2076650"/>
              <a:gd name="connsiteY1" fmla="*/ 110480 h 2679800"/>
              <a:gd name="connsiteX2" fmla="*/ 576948 w 2076650"/>
              <a:gd name="connsiteY2" fmla="*/ 736700 h 2679800"/>
              <a:gd name="connsiteX3" fmla="*/ 719823 w 2076650"/>
              <a:gd name="connsiteY3" fmla="*/ 809725 h 2679800"/>
              <a:gd name="connsiteX4" fmla="*/ 1975050 w 2076650"/>
              <a:gd name="connsiteY4" fmla="*/ 810099 h 2679800"/>
              <a:gd name="connsiteX5" fmla="*/ 2072373 w 2076650"/>
              <a:gd name="connsiteY5" fmla="*/ 892275 h 2679800"/>
              <a:gd name="connsiteX6" fmla="*/ 2076650 w 2076650"/>
              <a:gd name="connsiteY6" fmla="*/ 2587726 h 2679800"/>
              <a:gd name="connsiteX7" fmla="*/ 2015223 w 2076650"/>
              <a:gd name="connsiteY7" fmla="*/ 2676625 h 2679800"/>
              <a:gd name="connsiteX8" fmla="*/ 735698 w 2076650"/>
              <a:gd name="connsiteY8" fmla="*/ 2679800 h 2679800"/>
              <a:gd name="connsiteX9" fmla="*/ 583298 w 2076650"/>
              <a:gd name="connsiteY9" fmla="*/ 2606775 h 2679800"/>
              <a:gd name="connsiteX10" fmla="*/ 40373 w 2076650"/>
              <a:gd name="connsiteY10" fmla="*/ 2025750 h 2679800"/>
              <a:gd name="connsiteX11" fmla="*/ 14973 w 2076650"/>
              <a:gd name="connsiteY11" fmla="*/ 1832076 h 2679800"/>
              <a:gd name="connsiteX12" fmla="*/ 8137 w 2076650"/>
              <a:gd name="connsiteY12" fmla="*/ 151515 h 2679800"/>
              <a:gd name="connsiteX0" fmla="*/ 904 w 2069417"/>
              <a:gd name="connsiteY0" fmla="*/ 137428 h 2665713"/>
              <a:gd name="connsiteX1" fmla="*/ 72914 w 2069417"/>
              <a:gd name="connsiteY1" fmla="*/ 96393 h 2665713"/>
              <a:gd name="connsiteX2" fmla="*/ 569715 w 2069417"/>
              <a:gd name="connsiteY2" fmla="*/ 722613 h 2665713"/>
              <a:gd name="connsiteX3" fmla="*/ 712590 w 2069417"/>
              <a:gd name="connsiteY3" fmla="*/ 795638 h 2665713"/>
              <a:gd name="connsiteX4" fmla="*/ 1967817 w 2069417"/>
              <a:gd name="connsiteY4" fmla="*/ 796012 h 2665713"/>
              <a:gd name="connsiteX5" fmla="*/ 2065140 w 2069417"/>
              <a:gd name="connsiteY5" fmla="*/ 878188 h 2665713"/>
              <a:gd name="connsiteX6" fmla="*/ 2069417 w 2069417"/>
              <a:gd name="connsiteY6" fmla="*/ 2573639 h 2665713"/>
              <a:gd name="connsiteX7" fmla="*/ 2007990 w 2069417"/>
              <a:gd name="connsiteY7" fmla="*/ 2662538 h 2665713"/>
              <a:gd name="connsiteX8" fmla="*/ 728465 w 2069417"/>
              <a:gd name="connsiteY8" fmla="*/ 2665713 h 2665713"/>
              <a:gd name="connsiteX9" fmla="*/ 576065 w 2069417"/>
              <a:gd name="connsiteY9" fmla="*/ 2592688 h 2665713"/>
              <a:gd name="connsiteX10" fmla="*/ 33140 w 2069417"/>
              <a:gd name="connsiteY10" fmla="*/ 2011663 h 2665713"/>
              <a:gd name="connsiteX11" fmla="*/ 7740 w 2069417"/>
              <a:gd name="connsiteY11" fmla="*/ 1817989 h 2665713"/>
              <a:gd name="connsiteX12" fmla="*/ 904 w 2069417"/>
              <a:gd name="connsiteY12" fmla="*/ 137428 h 2665713"/>
              <a:gd name="connsiteX0" fmla="*/ 1001 w 2069514"/>
              <a:gd name="connsiteY0" fmla="*/ 146896 h 2675181"/>
              <a:gd name="connsiteX1" fmla="*/ 66661 w 2069514"/>
              <a:gd name="connsiteY1" fmla="*/ 93161 h 2675181"/>
              <a:gd name="connsiteX2" fmla="*/ 569812 w 2069514"/>
              <a:gd name="connsiteY2" fmla="*/ 732081 h 2675181"/>
              <a:gd name="connsiteX3" fmla="*/ 712687 w 2069514"/>
              <a:gd name="connsiteY3" fmla="*/ 805106 h 2675181"/>
              <a:gd name="connsiteX4" fmla="*/ 1967914 w 2069514"/>
              <a:gd name="connsiteY4" fmla="*/ 805480 h 2675181"/>
              <a:gd name="connsiteX5" fmla="*/ 2065237 w 2069514"/>
              <a:gd name="connsiteY5" fmla="*/ 887656 h 2675181"/>
              <a:gd name="connsiteX6" fmla="*/ 2069514 w 2069514"/>
              <a:gd name="connsiteY6" fmla="*/ 2583107 h 2675181"/>
              <a:gd name="connsiteX7" fmla="*/ 2008087 w 2069514"/>
              <a:gd name="connsiteY7" fmla="*/ 2672006 h 2675181"/>
              <a:gd name="connsiteX8" fmla="*/ 728562 w 2069514"/>
              <a:gd name="connsiteY8" fmla="*/ 2675181 h 2675181"/>
              <a:gd name="connsiteX9" fmla="*/ 576162 w 2069514"/>
              <a:gd name="connsiteY9" fmla="*/ 2602156 h 2675181"/>
              <a:gd name="connsiteX10" fmla="*/ 33237 w 2069514"/>
              <a:gd name="connsiteY10" fmla="*/ 2021131 h 2675181"/>
              <a:gd name="connsiteX11" fmla="*/ 7837 w 2069514"/>
              <a:gd name="connsiteY11" fmla="*/ 1827457 h 2675181"/>
              <a:gd name="connsiteX12" fmla="*/ 1001 w 2069514"/>
              <a:gd name="connsiteY12" fmla="*/ 146896 h 2675181"/>
              <a:gd name="connsiteX0" fmla="*/ 2212 w 2070725"/>
              <a:gd name="connsiteY0" fmla="*/ 80696 h 2608981"/>
              <a:gd name="connsiteX1" fmla="*/ 67872 w 2070725"/>
              <a:gd name="connsiteY1" fmla="*/ 26961 h 2608981"/>
              <a:gd name="connsiteX2" fmla="*/ 571023 w 2070725"/>
              <a:gd name="connsiteY2" fmla="*/ 665881 h 2608981"/>
              <a:gd name="connsiteX3" fmla="*/ 713898 w 2070725"/>
              <a:gd name="connsiteY3" fmla="*/ 738906 h 2608981"/>
              <a:gd name="connsiteX4" fmla="*/ 1969125 w 2070725"/>
              <a:gd name="connsiteY4" fmla="*/ 739280 h 2608981"/>
              <a:gd name="connsiteX5" fmla="*/ 2066448 w 2070725"/>
              <a:gd name="connsiteY5" fmla="*/ 821456 h 2608981"/>
              <a:gd name="connsiteX6" fmla="*/ 2070725 w 2070725"/>
              <a:gd name="connsiteY6" fmla="*/ 2516907 h 2608981"/>
              <a:gd name="connsiteX7" fmla="*/ 2009298 w 2070725"/>
              <a:gd name="connsiteY7" fmla="*/ 2605806 h 2608981"/>
              <a:gd name="connsiteX8" fmla="*/ 729773 w 2070725"/>
              <a:gd name="connsiteY8" fmla="*/ 2608981 h 2608981"/>
              <a:gd name="connsiteX9" fmla="*/ 577373 w 2070725"/>
              <a:gd name="connsiteY9" fmla="*/ 2535956 h 2608981"/>
              <a:gd name="connsiteX10" fmla="*/ 34448 w 2070725"/>
              <a:gd name="connsiteY10" fmla="*/ 1954931 h 2608981"/>
              <a:gd name="connsiteX11" fmla="*/ 9048 w 2070725"/>
              <a:gd name="connsiteY11" fmla="*/ 1761257 h 2608981"/>
              <a:gd name="connsiteX12" fmla="*/ 2212 w 2070725"/>
              <a:gd name="connsiteY12" fmla="*/ 80696 h 2608981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6836 w 2068513"/>
              <a:gd name="connsiteY11" fmla="*/ 17719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77828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75161 w 2068513"/>
              <a:gd name="connsiteY9" fmla="*/ 2546634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84686 w 2068513"/>
              <a:gd name="connsiteY9" fmla="*/ 2556159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19659"/>
              <a:gd name="connsiteX1" fmla="*/ 65660 w 2068513"/>
              <a:gd name="connsiteY1" fmla="*/ 37639 h 2619659"/>
              <a:gd name="connsiteX2" fmla="*/ 568811 w 2068513"/>
              <a:gd name="connsiteY2" fmla="*/ 676559 h 2619659"/>
              <a:gd name="connsiteX3" fmla="*/ 711686 w 2068513"/>
              <a:gd name="connsiteY3" fmla="*/ 749584 h 2619659"/>
              <a:gd name="connsiteX4" fmla="*/ 1966913 w 2068513"/>
              <a:gd name="connsiteY4" fmla="*/ 749958 h 2619659"/>
              <a:gd name="connsiteX5" fmla="*/ 2064236 w 2068513"/>
              <a:gd name="connsiteY5" fmla="*/ 832134 h 2619659"/>
              <a:gd name="connsiteX6" fmla="*/ 2068513 w 2068513"/>
              <a:gd name="connsiteY6" fmla="*/ 2527585 h 2619659"/>
              <a:gd name="connsiteX7" fmla="*/ 2007086 w 2068513"/>
              <a:gd name="connsiteY7" fmla="*/ 2616484 h 2619659"/>
              <a:gd name="connsiteX8" fmla="*/ 727561 w 2068513"/>
              <a:gd name="connsiteY8" fmla="*/ 2619659 h 2619659"/>
              <a:gd name="connsiteX9" fmla="*/ 584686 w 2068513"/>
              <a:gd name="connsiteY9" fmla="*/ 2556159 h 2619659"/>
              <a:gd name="connsiteX10" fmla="*/ 32236 w 2068513"/>
              <a:gd name="connsiteY10" fmla="*/ 1965609 h 2619659"/>
              <a:gd name="connsiteX11" fmla="*/ 3661 w 2068513"/>
              <a:gd name="connsiteY11" fmla="*/ 1835435 h 2619659"/>
              <a:gd name="connsiteX12" fmla="*/ 0 w 2068513"/>
              <a:gd name="connsiteY12" fmla="*/ 91374 h 2619659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2007086 w 2068513"/>
              <a:gd name="connsiteY7" fmla="*/ 2616484 h 2622481"/>
              <a:gd name="connsiteX8" fmla="*/ 727561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2007086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2007086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72292"/>
              <a:gd name="connsiteY0" fmla="*/ 91374 h 2622481"/>
              <a:gd name="connsiteX1" fmla="*/ 65660 w 2072292"/>
              <a:gd name="connsiteY1" fmla="*/ 37639 h 2622481"/>
              <a:gd name="connsiteX2" fmla="*/ 568811 w 2072292"/>
              <a:gd name="connsiteY2" fmla="*/ 676559 h 2622481"/>
              <a:gd name="connsiteX3" fmla="*/ 711686 w 2072292"/>
              <a:gd name="connsiteY3" fmla="*/ 749584 h 2622481"/>
              <a:gd name="connsiteX4" fmla="*/ 1966913 w 2072292"/>
              <a:gd name="connsiteY4" fmla="*/ 749958 h 2622481"/>
              <a:gd name="connsiteX5" fmla="*/ 2064236 w 2072292"/>
              <a:gd name="connsiteY5" fmla="*/ 832134 h 2622481"/>
              <a:gd name="connsiteX6" fmla="*/ 2068513 w 2072292"/>
              <a:gd name="connsiteY6" fmla="*/ 2527585 h 2622481"/>
              <a:gd name="connsiteX7" fmla="*/ 2007086 w 2072292"/>
              <a:gd name="connsiteY7" fmla="*/ 2616484 h 2622481"/>
              <a:gd name="connsiteX8" fmla="*/ 743436 w 2072292"/>
              <a:gd name="connsiteY8" fmla="*/ 2619659 h 2622481"/>
              <a:gd name="connsiteX9" fmla="*/ 584686 w 2072292"/>
              <a:gd name="connsiteY9" fmla="*/ 2556159 h 2622481"/>
              <a:gd name="connsiteX10" fmla="*/ 32236 w 2072292"/>
              <a:gd name="connsiteY10" fmla="*/ 1965609 h 2622481"/>
              <a:gd name="connsiteX11" fmla="*/ 3661 w 2072292"/>
              <a:gd name="connsiteY11" fmla="*/ 1835435 h 2622481"/>
              <a:gd name="connsiteX12" fmla="*/ 0 w 2072292"/>
              <a:gd name="connsiteY12" fmla="*/ 91374 h 2622481"/>
              <a:gd name="connsiteX0" fmla="*/ 0 w 2072292"/>
              <a:gd name="connsiteY0" fmla="*/ 91374 h 2622481"/>
              <a:gd name="connsiteX1" fmla="*/ 65660 w 2072292"/>
              <a:gd name="connsiteY1" fmla="*/ 37639 h 2622481"/>
              <a:gd name="connsiteX2" fmla="*/ 568811 w 2072292"/>
              <a:gd name="connsiteY2" fmla="*/ 676559 h 2622481"/>
              <a:gd name="connsiteX3" fmla="*/ 711686 w 2072292"/>
              <a:gd name="connsiteY3" fmla="*/ 749584 h 2622481"/>
              <a:gd name="connsiteX4" fmla="*/ 1966913 w 2072292"/>
              <a:gd name="connsiteY4" fmla="*/ 749958 h 2622481"/>
              <a:gd name="connsiteX5" fmla="*/ 2064236 w 2072292"/>
              <a:gd name="connsiteY5" fmla="*/ 832134 h 2622481"/>
              <a:gd name="connsiteX6" fmla="*/ 2068513 w 2072292"/>
              <a:gd name="connsiteY6" fmla="*/ 2527585 h 2622481"/>
              <a:gd name="connsiteX7" fmla="*/ 2007086 w 2072292"/>
              <a:gd name="connsiteY7" fmla="*/ 2616484 h 2622481"/>
              <a:gd name="connsiteX8" fmla="*/ 743436 w 2072292"/>
              <a:gd name="connsiteY8" fmla="*/ 2619659 h 2622481"/>
              <a:gd name="connsiteX9" fmla="*/ 584686 w 2072292"/>
              <a:gd name="connsiteY9" fmla="*/ 2556159 h 2622481"/>
              <a:gd name="connsiteX10" fmla="*/ 32236 w 2072292"/>
              <a:gd name="connsiteY10" fmla="*/ 1965609 h 2622481"/>
              <a:gd name="connsiteX11" fmla="*/ 3661 w 2072292"/>
              <a:gd name="connsiteY11" fmla="*/ 1835435 h 2622481"/>
              <a:gd name="connsiteX12" fmla="*/ 0 w 2072292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6881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46586 w 2068513"/>
              <a:gd name="connsiteY2" fmla="*/ 6511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7516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91374 h 2622481"/>
              <a:gd name="connsiteX1" fmla="*/ 65660 w 2068513"/>
              <a:gd name="connsiteY1" fmla="*/ 37639 h 2622481"/>
              <a:gd name="connsiteX2" fmla="*/ 575161 w 2068513"/>
              <a:gd name="connsiteY2" fmla="*/ 676559 h 2622481"/>
              <a:gd name="connsiteX3" fmla="*/ 711686 w 2068513"/>
              <a:gd name="connsiteY3" fmla="*/ 749584 h 2622481"/>
              <a:gd name="connsiteX4" fmla="*/ 1966913 w 2068513"/>
              <a:gd name="connsiteY4" fmla="*/ 749958 h 2622481"/>
              <a:gd name="connsiteX5" fmla="*/ 2064236 w 2068513"/>
              <a:gd name="connsiteY5" fmla="*/ 832134 h 2622481"/>
              <a:gd name="connsiteX6" fmla="*/ 2068513 w 2068513"/>
              <a:gd name="connsiteY6" fmla="*/ 2527585 h 2622481"/>
              <a:gd name="connsiteX7" fmla="*/ 1978511 w 2068513"/>
              <a:gd name="connsiteY7" fmla="*/ 2616484 h 2622481"/>
              <a:gd name="connsiteX8" fmla="*/ 743436 w 2068513"/>
              <a:gd name="connsiteY8" fmla="*/ 2619659 h 2622481"/>
              <a:gd name="connsiteX9" fmla="*/ 584686 w 2068513"/>
              <a:gd name="connsiteY9" fmla="*/ 2556159 h 2622481"/>
              <a:gd name="connsiteX10" fmla="*/ 32236 w 2068513"/>
              <a:gd name="connsiteY10" fmla="*/ 1965609 h 2622481"/>
              <a:gd name="connsiteX11" fmla="*/ 3661 w 2068513"/>
              <a:gd name="connsiteY11" fmla="*/ 1835435 h 2622481"/>
              <a:gd name="connsiteX12" fmla="*/ 0 w 2068513"/>
              <a:gd name="connsiteY12" fmla="*/ 91374 h 2622481"/>
              <a:gd name="connsiteX0" fmla="*/ 0 w 2068513"/>
              <a:gd name="connsiteY0" fmla="*/ 84537 h 2615644"/>
              <a:gd name="connsiteX1" fmla="*/ 65660 w 2068513"/>
              <a:gd name="connsiteY1" fmla="*/ 30802 h 2615644"/>
              <a:gd name="connsiteX2" fmla="*/ 575161 w 2068513"/>
              <a:gd name="connsiteY2" fmla="*/ 669722 h 2615644"/>
              <a:gd name="connsiteX3" fmla="*/ 711686 w 2068513"/>
              <a:gd name="connsiteY3" fmla="*/ 742747 h 2615644"/>
              <a:gd name="connsiteX4" fmla="*/ 1966913 w 2068513"/>
              <a:gd name="connsiteY4" fmla="*/ 743121 h 2615644"/>
              <a:gd name="connsiteX5" fmla="*/ 2064236 w 2068513"/>
              <a:gd name="connsiteY5" fmla="*/ 825297 h 2615644"/>
              <a:gd name="connsiteX6" fmla="*/ 2068513 w 2068513"/>
              <a:gd name="connsiteY6" fmla="*/ 2520748 h 2615644"/>
              <a:gd name="connsiteX7" fmla="*/ 1978511 w 2068513"/>
              <a:gd name="connsiteY7" fmla="*/ 2609647 h 2615644"/>
              <a:gd name="connsiteX8" fmla="*/ 743436 w 2068513"/>
              <a:gd name="connsiteY8" fmla="*/ 2612822 h 2615644"/>
              <a:gd name="connsiteX9" fmla="*/ 584686 w 2068513"/>
              <a:gd name="connsiteY9" fmla="*/ 2549322 h 2615644"/>
              <a:gd name="connsiteX10" fmla="*/ 32236 w 2068513"/>
              <a:gd name="connsiteY10" fmla="*/ 1958772 h 2615644"/>
              <a:gd name="connsiteX11" fmla="*/ 3661 w 2068513"/>
              <a:gd name="connsiteY11" fmla="*/ 1828598 h 2615644"/>
              <a:gd name="connsiteX12" fmla="*/ 0 w 2068513"/>
              <a:gd name="connsiteY12" fmla="*/ 84537 h 2615644"/>
              <a:gd name="connsiteX0" fmla="*/ 0 w 2068513"/>
              <a:gd name="connsiteY0" fmla="*/ 84537 h 2615644"/>
              <a:gd name="connsiteX1" fmla="*/ 65660 w 2068513"/>
              <a:gd name="connsiteY1" fmla="*/ 30802 h 2615644"/>
              <a:gd name="connsiteX2" fmla="*/ 575161 w 2068513"/>
              <a:gd name="connsiteY2" fmla="*/ 669722 h 2615644"/>
              <a:gd name="connsiteX3" fmla="*/ 711686 w 2068513"/>
              <a:gd name="connsiteY3" fmla="*/ 742747 h 2615644"/>
              <a:gd name="connsiteX4" fmla="*/ 1966913 w 2068513"/>
              <a:gd name="connsiteY4" fmla="*/ 743121 h 2615644"/>
              <a:gd name="connsiteX5" fmla="*/ 2064236 w 2068513"/>
              <a:gd name="connsiteY5" fmla="*/ 825297 h 2615644"/>
              <a:gd name="connsiteX6" fmla="*/ 2068513 w 2068513"/>
              <a:gd name="connsiteY6" fmla="*/ 2520748 h 2615644"/>
              <a:gd name="connsiteX7" fmla="*/ 1978511 w 2068513"/>
              <a:gd name="connsiteY7" fmla="*/ 2609647 h 2615644"/>
              <a:gd name="connsiteX8" fmla="*/ 743436 w 2068513"/>
              <a:gd name="connsiteY8" fmla="*/ 2612822 h 2615644"/>
              <a:gd name="connsiteX9" fmla="*/ 584686 w 2068513"/>
              <a:gd name="connsiteY9" fmla="*/ 2549322 h 2615644"/>
              <a:gd name="connsiteX10" fmla="*/ 32236 w 2068513"/>
              <a:gd name="connsiteY10" fmla="*/ 1949247 h 2615644"/>
              <a:gd name="connsiteX11" fmla="*/ 3661 w 2068513"/>
              <a:gd name="connsiteY11" fmla="*/ 1828598 h 2615644"/>
              <a:gd name="connsiteX12" fmla="*/ 0 w 2068513"/>
              <a:gd name="connsiteY12" fmla="*/ 84537 h 2615644"/>
              <a:gd name="connsiteX0" fmla="*/ 0 w 2068513"/>
              <a:gd name="connsiteY0" fmla="*/ 84537 h 2613088"/>
              <a:gd name="connsiteX1" fmla="*/ 65660 w 2068513"/>
              <a:gd name="connsiteY1" fmla="*/ 30802 h 2613088"/>
              <a:gd name="connsiteX2" fmla="*/ 575161 w 2068513"/>
              <a:gd name="connsiteY2" fmla="*/ 669722 h 2613088"/>
              <a:gd name="connsiteX3" fmla="*/ 711686 w 2068513"/>
              <a:gd name="connsiteY3" fmla="*/ 742747 h 2613088"/>
              <a:gd name="connsiteX4" fmla="*/ 1966913 w 2068513"/>
              <a:gd name="connsiteY4" fmla="*/ 743121 h 2613088"/>
              <a:gd name="connsiteX5" fmla="*/ 2064236 w 2068513"/>
              <a:gd name="connsiteY5" fmla="*/ 825297 h 2613088"/>
              <a:gd name="connsiteX6" fmla="*/ 2068513 w 2068513"/>
              <a:gd name="connsiteY6" fmla="*/ 2520748 h 2613088"/>
              <a:gd name="connsiteX7" fmla="*/ 1978511 w 2068513"/>
              <a:gd name="connsiteY7" fmla="*/ 2609647 h 2613088"/>
              <a:gd name="connsiteX8" fmla="*/ 743436 w 2068513"/>
              <a:gd name="connsiteY8" fmla="*/ 2612822 h 2613088"/>
              <a:gd name="connsiteX9" fmla="*/ 584686 w 2068513"/>
              <a:gd name="connsiteY9" fmla="*/ 2549322 h 2613088"/>
              <a:gd name="connsiteX10" fmla="*/ 32236 w 2068513"/>
              <a:gd name="connsiteY10" fmla="*/ 1949247 h 2613088"/>
              <a:gd name="connsiteX11" fmla="*/ 3661 w 2068513"/>
              <a:gd name="connsiteY11" fmla="*/ 1828598 h 2613088"/>
              <a:gd name="connsiteX12" fmla="*/ 0 w 2068513"/>
              <a:gd name="connsiteY12" fmla="*/ 84537 h 261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68513" h="2613088">
                <a:moveTo>
                  <a:pt x="0" y="84537"/>
                </a:moveTo>
                <a:cubicBezTo>
                  <a:pt x="720" y="-18041"/>
                  <a:pt x="17315" y="-15845"/>
                  <a:pt x="65660" y="30802"/>
                </a:cubicBezTo>
                <a:lnTo>
                  <a:pt x="575161" y="669722"/>
                </a:lnTo>
                <a:cubicBezTo>
                  <a:pt x="610086" y="709939"/>
                  <a:pt x="622786" y="734280"/>
                  <a:pt x="711686" y="742747"/>
                </a:cubicBezTo>
                <a:lnTo>
                  <a:pt x="1966913" y="743121"/>
                </a:lnTo>
                <a:cubicBezTo>
                  <a:pt x="2069204" y="745113"/>
                  <a:pt x="2063545" y="740755"/>
                  <a:pt x="2064236" y="825297"/>
                </a:cubicBezTo>
                <a:cubicBezTo>
                  <a:pt x="2065662" y="1390447"/>
                  <a:pt x="2067087" y="1955598"/>
                  <a:pt x="2068513" y="2520748"/>
                </a:cubicBezTo>
                <a:cubicBezTo>
                  <a:pt x="2067087" y="2575781"/>
                  <a:pt x="2068837" y="2608589"/>
                  <a:pt x="1978511" y="2609647"/>
                </a:cubicBezTo>
                <a:lnTo>
                  <a:pt x="743436" y="2612822"/>
                </a:lnTo>
                <a:cubicBezTo>
                  <a:pt x="679936" y="2613880"/>
                  <a:pt x="635486" y="2614939"/>
                  <a:pt x="584686" y="2549322"/>
                </a:cubicBezTo>
                <a:lnTo>
                  <a:pt x="32236" y="1949247"/>
                </a:lnTo>
                <a:cubicBezTo>
                  <a:pt x="13186" y="1924906"/>
                  <a:pt x="3661" y="1925964"/>
                  <a:pt x="3661" y="1828598"/>
                </a:cubicBezTo>
                <a:cubicBezTo>
                  <a:pt x="1382" y="1268411"/>
                  <a:pt x="2279" y="644724"/>
                  <a:pt x="0" y="84537"/>
                </a:cubicBezTo>
                <a:close/>
              </a:path>
            </a:pathLst>
          </a:custGeom>
        </p:spPr>
        <p:txBody>
          <a:bodyPr vert="horz" lIns="0" tIns="0" rIns="0" bIns="0" anchor="ctr" anchorCtr="0"/>
          <a:lstStyle>
            <a:lvl1pPr marL="268288" indent="-268288" algn="l">
              <a:buClr>
                <a:schemeClr val="tx2"/>
              </a:buClr>
              <a:buFont typeface="Calibri Bold"/>
              <a:buChar char="→"/>
              <a:defRPr sz="1800" b="0" i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pic>
        <p:nvPicPr>
          <p:cNvPr id="11" name="Bild 10" descr="ZB_Logo_RGB_A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594400"/>
            <a:ext cx="2875887" cy="7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68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8"/>
          <p:cNvSpPr>
            <a:spLocks noGrp="1"/>
          </p:cNvSpPr>
          <p:nvPr>
            <p:ph type="title"/>
          </p:nvPr>
        </p:nvSpPr>
        <p:spPr>
          <a:xfrm>
            <a:off x="468313" y="1116000"/>
            <a:ext cx="8208962" cy="901501"/>
          </a:xfrm>
          <a:prstGeom prst="rect">
            <a:avLst/>
          </a:prstGeom>
        </p:spPr>
        <p:txBody>
          <a:bodyPr vert="horz" lIns="0" tIns="0" rIns="36000" bIns="0" anchor="b" anchorCtr="0"/>
          <a:lstStyle>
            <a:lvl1pPr>
              <a:lnSpc>
                <a:spcPct val="110000"/>
              </a:lnSpc>
              <a:defRPr sz="4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468313" y="2160000"/>
            <a:ext cx="8208962" cy="432000"/>
          </a:xfrm>
          <a:prstGeom prst="rect">
            <a:avLst/>
          </a:prstGeom>
        </p:spPr>
        <p:txBody>
          <a:bodyPr vert="horz" lIns="0" tIns="0" rIns="36000" bIns="0"/>
          <a:lstStyle>
            <a:lvl1pPr marL="0" indent="0">
              <a:lnSpc>
                <a:spcPct val="110000"/>
              </a:lnSpc>
              <a:buNone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pic>
        <p:nvPicPr>
          <p:cNvPr id="13" name="Bild 12" descr="ZB_Logo_RGB_A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594400"/>
            <a:ext cx="2875887" cy="7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3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18" y="0"/>
            <a:ext cx="8833681" cy="6161033"/>
          </a:xfrm>
          <a:prstGeom prst="rect">
            <a:avLst/>
          </a:prstGeom>
        </p:spPr>
      </p:pic>
      <p:sp>
        <p:nvSpPr>
          <p:cNvPr id="4" name="Titel 8"/>
          <p:cNvSpPr>
            <a:spLocks noGrp="1"/>
          </p:cNvSpPr>
          <p:nvPr>
            <p:ph type="title"/>
          </p:nvPr>
        </p:nvSpPr>
        <p:spPr bwMode="gray">
          <a:xfrm>
            <a:off x="468313" y="1116000"/>
            <a:ext cx="8208962" cy="901501"/>
          </a:xfrm>
          <a:prstGeom prst="rect">
            <a:avLst/>
          </a:prstGeom>
        </p:spPr>
        <p:txBody>
          <a:bodyPr vert="horz" lIns="0" tIns="0" rIns="36000" bIns="0" anchor="b" anchorCtr="0"/>
          <a:lstStyle>
            <a:lvl1pPr>
              <a:lnSpc>
                <a:spcPct val="110000"/>
              </a:lnSpc>
              <a:defRPr sz="4000" b="0" i="0">
                <a:solidFill>
                  <a:srgbClr val="FFFF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6297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972000" y="1512000"/>
            <a:ext cx="7704000" cy="4464000"/>
          </a:xfrm>
          <a:prstGeom prst="rect">
            <a:avLst/>
          </a:prstGeom>
        </p:spPr>
        <p:txBody>
          <a:bodyPr vert="horz" lIns="0" tIns="0" rIns="36000"/>
          <a:lstStyle>
            <a:lvl1pPr marL="268288" indent="-268288">
              <a:lnSpc>
                <a:spcPct val="120000"/>
              </a:lnSpc>
              <a:buClr>
                <a:schemeClr val="tx2"/>
              </a:buClr>
              <a:buSzPct val="100000"/>
              <a:buFont typeface="Calibri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36575" indent="-176213">
              <a:lnSpc>
                <a:spcPct val="100000"/>
              </a:lnSpc>
              <a:buClr>
                <a:schemeClr val="tx2"/>
              </a:buClr>
              <a:buSzPct val="100000"/>
              <a:buFont typeface="Arial"/>
              <a:buChar char="•"/>
              <a:tabLst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809625" indent="-184150">
              <a:lnSpc>
                <a:spcPct val="120000"/>
              </a:lnSpc>
              <a:buClr>
                <a:schemeClr val="tx2"/>
              </a:buClr>
              <a:buSzPct val="100000"/>
              <a:buFont typeface="Arial"/>
              <a:buChar char="•"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536575" indent="-176213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Char char="•"/>
              <a:defRPr sz="1800" b="0" i="0" baseline="0">
                <a:solidFill>
                  <a:srgbClr val="504637"/>
                </a:solidFill>
                <a:latin typeface="Georgia"/>
              </a:defRPr>
            </a:lvl4pPr>
            <a:lvl5pPr marL="360362" indent="0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None/>
              <a:defRPr sz="1800" b="0" i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05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972000" y="1512000"/>
            <a:ext cx="3744000" cy="4464000"/>
          </a:xfrm>
          <a:prstGeom prst="rect">
            <a:avLst/>
          </a:prstGeom>
        </p:spPr>
        <p:txBody>
          <a:bodyPr vert="horz" lIns="0" tIns="0" rIns="36000"/>
          <a:lstStyle>
            <a:lvl1pPr marL="268288" indent="-268288">
              <a:lnSpc>
                <a:spcPct val="120000"/>
              </a:lnSpc>
              <a:buClr>
                <a:schemeClr val="tx2"/>
              </a:buClr>
              <a:buSzPct val="100000"/>
              <a:buFont typeface="Calibri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36575" indent="-176213">
              <a:lnSpc>
                <a:spcPct val="100000"/>
              </a:lnSpc>
              <a:buClr>
                <a:schemeClr val="tx2"/>
              </a:buClr>
              <a:buSzPct val="100000"/>
              <a:buFont typeface="Arial"/>
              <a:buChar char="•"/>
              <a:tabLst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809625" indent="-184150">
              <a:lnSpc>
                <a:spcPct val="120000"/>
              </a:lnSpc>
              <a:buClr>
                <a:schemeClr val="tx2"/>
              </a:buClr>
              <a:buSzPct val="100000"/>
              <a:buFont typeface="Arial"/>
              <a:buChar char="•"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536575" indent="-176213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Char char="•"/>
              <a:defRPr sz="1800" b="0" i="0" baseline="0">
                <a:solidFill>
                  <a:srgbClr val="504637"/>
                </a:solidFill>
                <a:latin typeface="Georgia"/>
              </a:defRPr>
            </a:lvl4pPr>
            <a:lvl5pPr marL="360362" indent="0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None/>
              <a:defRPr sz="1800" b="0" i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4933275" y="1512000"/>
            <a:ext cx="3744000" cy="4464000"/>
          </a:xfrm>
          <a:prstGeom prst="rect">
            <a:avLst/>
          </a:prstGeom>
        </p:spPr>
        <p:txBody>
          <a:bodyPr vert="horz" lIns="0" tIns="0" rIns="36000"/>
          <a:lstStyle>
            <a:lvl1pPr marL="268288" indent="-268288">
              <a:lnSpc>
                <a:spcPct val="120000"/>
              </a:lnSpc>
              <a:buClr>
                <a:schemeClr val="tx2"/>
              </a:buClr>
              <a:buSzPct val="100000"/>
              <a:buFont typeface="Calibri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536575" indent="-176213">
              <a:lnSpc>
                <a:spcPct val="100000"/>
              </a:lnSpc>
              <a:buClr>
                <a:schemeClr val="tx2"/>
              </a:buClr>
              <a:buSzPct val="100000"/>
              <a:buFont typeface="Arial"/>
              <a:buChar char="•"/>
              <a:tabLst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809625" indent="-184150">
              <a:lnSpc>
                <a:spcPct val="120000"/>
              </a:lnSpc>
              <a:buClr>
                <a:schemeClr val="tx2"/>
              </a:buClr>
              <a:buSzPct val="100000"/>
              <a:buFont typeface="Arial"/>
              <a:buChar char="•"/>
              <a:defRPr sz="18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536575" indent="-176213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Char char="•"/>
              <a:defRPr sz="1800" b="0" i="0" baseline="0">
                <a:solidFill>
                  <a:srgbClr val="504637"/>
                </a:solidFill>
                <a:latin typeface="Georgia"/>
              </a:defRPr>
            </a:lvl4pPr>
            <a:lvl5pPr marL="360362" indent="0">
              <a:lnSpc>
                <a:spcPct val="120000"/>
              </a:lnSpc>
              <a:buClr>
                <a:srgbClr val="7DAFD2"/>
              </a:buClr>
              <a:buSzPct val="100000"/>
              <a:buFont typeface="Arial"/>
              <a:buNone/>
              <a:defRPr sz="1800" b="0" i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197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972000" y="1512000"/>
            <a:ext cx="6984000" cy="4032000"/>
          </a:xfrm>
          <a:prstGeom prst="rect">
            <a:avLst/>
          </a:prstGeom>
        </p:spPr>
        <p:txBody>
          <a:bodyPr vert="horz" lIns="0" tIns="0" rIns="36000" bIns="0"/>
          <a:lstStyle>
            <a:lvl1pPr marL="271463" indent="-271463">
              <a:lnSpc>
                <a:spcPct val="120000"/>
              </a:lnSpc>
              <a:buClr>
                <a:schemeClr val="tx2"/>
              </a:buClr>
              <a:buSzPct val="100000"/>
              <a:buFont typeface="Calibri Bold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968375" y="5580000"/>
            <a:ext cx="6983413" cy="394274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ct val="120000"/>
              </a:lnSpc>
              <a:buClr>
                <a:srgbClr val="7DAFD2"/>
              </a:buClr>
              <a:buFont typeface="Calibri"/>
              <a:buNone/>
              <a:defRPr sz="1000" b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60363" indent="-18415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2pPr>
            <a:lvl3pPr marL="536575" indent="-17621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3pPr>
            <a:lvl4pPr marL="719138" indent="-18256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4pPr>
            <a:lvl5pPr marL="896938" indent="-17780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39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972000" y="1512000"/>
            <a:ext cx="3384000" cy="4032000"/>
          </a:xfrm>
          <a:prstGeom prst="rect">
            <a:avLst/>
          </a:prstGeom>
        </p:spPr>
        <p:txBody>
          <a:bodyPr vert="horz" lIns="0" tIns="0" rIns="36000" bIns="0"/>
          <a:lstStyle>
            <a:lvl1pPr marL="271463" indent="-271463">
              <a:lnSpc>
                <a:spcPct val="120000"/>
              </a:lnSpc>
              <a:buClr>
                <a:schemeClr val="tx2"/>
              </a:buClr>
              <a:buSzPct val="100000"/>
              <a:buFont typeface="Calibri Bold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quarter" idx="11"/>
          </p:nvPr>
        </p:nvSpPr>
        <p:spPr>
          <a:xfrm>
            <a:off x="4572000" y="1512000"/>
            <a:ext cx="3384000" cy="4032000"/>
          </a:xfrm>
          <a:prstGeom prst="rect">
            <a:avLst/>
          </a:prstGeom>
        </p:spPr>
        <p:txBody>
          <a:bodyPr vert="horz" lIns="0" tIns="0" rIns="36000" bIns="0"/>
          <a:lstStyle>
            <a:lvl1pPr marL="271463" indent="-271463">
              <a:lnSpc>
                <a:spcPct val="120000"/>
              </a:lnSpc>
              <a:buClr>
                <a:schemeClr val="tx2"/>
              </a:buClr>
              <a:buSzPct val="100000"/>
              <a:buFont typeface="Calibri Bold"/>
              <a:buChar char="→"/>
              <a:defRPr sz="2000" b="0" i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Titel 8"/>
          <p:cNvSpPr>
            <a:spLocks noGrp="1"/>
          </p:cNvSpPr>
          <p:nvPr>
            <p:ph type="title"/>
          </p:nvPr>
        </p:nvSpPr>
        <p:spPr>
          <a:xfrm>
            <a:off x="468313" y="252000"/>
            <a:ext cx="8208962" cy="1080000"/>
          </a:xfrm>
          <a:prstGeom prst="rect">
            <a:avLst/>
          </a:prstGeom>
        </p:spPr>
        <p:txBody>
          <a:bodyPr vert="horz" lIns="0" tIns="0" rIns="36000" bIns="0" anchor="t" anchorCtr="0"/>
          <a:lstStyle>
            <a:lvl1pPr>
              <a:lnSpc>
                <a:spcPct val="120000"/>
              </a:lnSpc>
              <a:defRPr sz="3000" b="0" i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972000" y="5580000"/>
            <a:ext cx="3384000" cy="394274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ct val="120000"/>
              </a:lnSpc>
              <a:buClr>
                <a:srgbClr val="7DAFD2"/>
              </a:buClr>
              <a:buFont typeface="Calibri"/>
              <a:buNone/>
              <a:defRPr sz="1000" b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60363" indent="-18415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2pPr>
            <a:lvl3pPr marL="536575" indent="-17621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3pPr>
            <a:lvl4pPr marL="719138" indent="-18256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4pPr>
            <a:lvl5pPr marL="896938" indent="-17780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572000" y="5580000"/>
            <a:ext cx="3384000" cy="394274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lnSpc>
                <a:spcPct val="120000"/>
              </a:lnSpc>
              <a:buClr>
                <a:srgbClr val="7DAFD2"/>
              </a:buClr>
              <a:buFont typeface="Calibri"/>
              <a:buNone/>
              <a:defRPr sz="1000" b="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60363" indent="-18415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2pPr>
            <a:lvl3pPr marL="536575" indent="-17621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3pPr>
            <a:lvl4pPr marL="719138" indent="-182563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4pPr>
            <a:lvl5pPr marL="896938" indent="-177800">
              <a:lnSpc>
                <a:spcPct val="120000"/>
              </a:lnSpc>
              <a:buClr>
                <a:srgbClr val="7DAFD2"/>
              </a:buClr>
              <a:buFont typeface="Calibri"/>
              <a:buChar char="→"/>
              <a:defRPr sz="1000" b="0" baseline="0">
                <a:solidFill>
                  <a:srgbClr val="504637"/>
                </a:solidFill>
                <a:latin typeface="Georgia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2828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72000" y="6192000"/>
            <a:ext cx="504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7969708" y="6192000"/>
            <a:ext cx="706291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aseline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491D2C56-0B8C-3745-A2AA-4DA78A7F069E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2" r:id="rId4"/>
    <p:sldLayoutId id="2147483773" r:id="rId5"/>
    <p:sldLayoutId id="2147483774" r:id="rId6"/>
    <p:sldLayoutId id="2147483775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056C2"/>
          </a:solidFill>
          <a:latin typeface="Trade Gothic LT Std Bold" pitchFamily="5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rgbClr val="2056C2"/>
        </a:buClr>
        <a:buFont typeface="Wingdings" charset="0"/>
        <a:buChar char="§"/>
        <a:defRPr sz="30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rgbClr val="2056C2"/>
        </a:buClr>
        <a:buFont typeface="Wingdings" charset="0"/>
        <a:buChar char="§"/>
        <a:defRPr sz="24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charset="0"/>
        <a:buChar char="§"/>
        <a:defRPr sz="2400">
          <a:solidFill>
            <a:schemeClr val="tx1"/>
          </a:solidFill>
          <a:latin typeface="Times New Roman" pitchFamily="18" charset="0"/>
          <a:ea typeface="ＭＳ Ｐゴシック" charset="0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charset="0"/>
        <a:buChar char="§"/>
        <a:defRPr sz="24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charset="0"/>
        <a:buChar char="§"/>
        <a:defRPr sz="24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rgbClr val="2056C2"/>
        </a:buClr>
        <a:buFont typeface="Wingdings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 userDrawn="1">
          <p15:clr>
            <a:srgbClr val="F26B43"/>
          </p15:clr>
        </p15:guide>
        <p15:guide id="2" pos="5465" userDrawn="1">
          <p15:clr>
            <a:srgbClr val="F26B43"/>
          </p15:clr>
        </p15:guide>
        <p15:guide id="3" pos="612" userDrawn="1">
          <p15:clr>
            <a:srgbClr val="F26B43"/>
          </p15:clr>
        </p15:guide>
        <p15:guide id="4" pos="5012" userDrawn="1">
          <p15:clr>
            <a:srgbClr val="F26B43"/>
          </p15:clr>
        </p15:guide>
        <p15:guide id="5" orient="horz" pos="459" userDrawn="1">
          <p15:clr>
            <a:srgbClr val="F26B43"/>
          </p15:clr>
        </p15:guide>
        <p15:guide id="6" orient="horz" pos="1275" userDrawn="1">
          <p15:clr>
            <a:srgbClr val="F26B43"/>
          </p15:clr>
        </p15:guide>
        <p15:guide id="7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Digitale Langzeitarchivierung an der Zentralbibliothek Zürich</a:t>
            </a:r>
          </a:p>
        </p:txBody>
      </p:sp>
      <p:sp>
        <p:nvSpPr>
          <p:cNvPr id="7170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 dirty="0"/>
          </a:p>
          <a:p>
            <a:endParaRPr lang="de-CH" dirty="0"/>
          </a:p>
          <a:p>
            <a:r>
              <a:rPr lang="de-CH" dirty="0"/>
              <a:t>Stefan Wiederkehr</a:t>
            </a:r>
          </a:p>
          <a:p>
            <a:endParaRPr lang="de-CH" dirty="0"/>
          </a:p>
          <a:p>
            <a:r>
              <a:rPr lang="de-CH" dirty="0"/>
              <a:t>SKKB-Fachtagung</a:t>
            </a:r>
            <a:br>
              <a:rPr lang="de-CH" dirty="0"/>
            </a:br>
            <a:r>
              <a:rPr lang="de-CH" dirty="0"/>
              <a:t>«Digitale Langzeitarchivierung»</a:t>
            </a:r>
            <a:br>
              <a:rPr lang="de-CH" dirty="0"/>
            </a:br>
            <a:r>
              <a:rPr lang="de-CH" dirty="0"/>
              <a:t>Bern 4.9.2023</a:t>
            </a:r>
          </a:p>
          <a:p>
            <a:endParaRPr lang="de-CH" dirty="0"/>
          </a:p>
        </p:txBody>
      </p:sp>
      <p:sp>
        <p:nvSpPr>
          <p:cNvPr id="3" name="Freihandform 2"/>
          <p:cNvSpPr/>
          <p:nvPr/>
        </p:nvSpPr>
        <p:spPr>
          <a:xfrm>
            <a:off x="1663611" y="2432256"/>
            <a:ext cx="1812614" cy="791727"/>
          </a:xfrm>
          <a:custGeom>
            <a:avLst/>
            <a:gdLst>
              <a:gd name="connsiteX0" fmla="*/ 1602689 w 1812614"/>
              <a:gd name="connsiteY0" fmla="*/ 0 h 791727"/>
              <a:gd name="connsiteX1" fmla="*/ 1672982 w 1812614"/>
              <a:gd name="connsiteY1" fmla="*/ 787319 h 791727"/>
              <a:gd name="connsiteX2" fmla="*/ 0 w 1812614"/>
              <a:gd name="connsiteY2" fmla="*/ 323363 h 79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2614" h="791727">
                <a:moveTo>
                  <a:pt x="1602689" y="0"/>
                </a:moveTo>
                <a:cubicBezTo>
                  <a:pt x="1771393" y="366712"/>
                  <a:pt x="1940097" y="733425"/>
                  <a:pt x="1672982" y="787319"/>
                </a:cubicBezTo>
                <a:cubicBezTo>
                  <a:pt x="1405867" y="841213"/>
                  <a:pt x="151521" y="384287"/>
                  <a:pt x="0" y="323363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Bildplatzhalter 18" descr="Ein Bild, das Text, Diagramm, Plan, Reihe enthält.&#10;&#10;Automatisch generierte Beschreibung">
            <a:extLst>
              <a:ext uri="{FF2B5EF4-FFF2-40B4-BE49-F238E27FC236}">
                <a16:creationId xmlns:a16="http://schemas.microsoft.com/office/drawing/2014/main" id="{4BBB5D8F-0D40-9C26-087B-BEAB74246D0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0405" r="10405"/>
          <a:stretch>
            <a:fillRect/>
          </a:stretch>
        </p:blipFill>
        <p:spPr/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26660-D486-770E-2B21-16E8880A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Priorisierungskriterien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DE86A7-E192-F4AB-F675-175A353A1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 dirty="0"/>
              <a:t>SKKB-Fachtagung, Bern, 4.9.2023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C581BC-E8CE-C9C2-8373-F744C39F1C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375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D56CE-9ABC-4E84-B24B-CC6901E6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Priorisierungskriterien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D315A0-8689-3F49-BA2E-96023E85D0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CH" dirty="0"/>
              <a:t>Datenmenge, die mit der Implementierung eines einzigen Workflows in die DLZA überführt werden kann (Priorisierung grosser Mengen)</a:t>
            </a:r>
          </a:p>
          <a:p>
            <a:r>
              <a:rPr lang="de-CH" dirty="0" err="1"/>
              <a:t>Obsoleszenzrisiko</a:t>
            </a:r>
            <a:r>
              <a:rPr lang="de-CH" dirty="0"/>
              <a:t> bei verzögerter Implementierung eines Workflows (Priorisierung von Daten/Datenquellen mit hohem </a:t>
            </a:r>
            <a:r>
              <a:rPr lang="de-CH" dirty="0" err="1"/>
              <a:t>Obsoleszenzrisiko</a:t>
            </a:r>
            <a:r>
              <a:rPr lang="de-CH" dirty="0"/>
              <a:t>)</a:t>
            </a:r>
          </a:p>
          <a:p>
            <a:r>
              <a:rPr lang="de-CH" dirty="0"/>
              <a:t>Technische Komplexität der Implementierung und Abhängigkeit von Dritten (Priorisierung prognostiziert einfacher Workflows)</a:t>
            </a:r>
          </a:p>
          <a:p>
            <a:r>
              <a:rPr lang="de-CH" dirty="0"/>
              <a:t>Investitionsschutz (Priorisierung von Daten, die mit hohen Kosten erstellt wurden)</a:t>
            </a:r>
          </a:p>
          <a:p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87AF2CF-FA55-F47F-DE64-75C3F867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242EB5-A793-BD11-BFDD-E9D7B456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808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02101B63-EE2B-5F19-3AD1-BD7523BBE9AC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97155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Inhaltsplatzhalter 11">
            <a:extLst>
              <a:ext uri="{FF2B5EF4-FFF2-40B4-BE49-F238E27FC236}">
                <a16:creationId xmlns:a16="http://schemas.microsoft.com/office/drawing/2014/main" id="{B6D6EE54-3D4A-D03F-1F9A-216AE4C67C47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457200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41CB9330-B488-53E4-5088-74529C69E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Priorisierung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4276C2B-2C98-76DF-0543-14CAA0D3A5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A593CF0-B4C8-EB59-CB0C-D3CFB4FED8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685C40-91AF-9658-7B0D-D679FB1F17A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D3A5F1D-EA2A-FEF2-D71A-90B0E7B681C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3778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72EAE-805E-2256-AADB-CCB4BD3FD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Fragen und Diskussion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482475-68A8-2139-2F37-4F84BB09A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7821F3-F1E8-97E1-AB45-BC40D78EB1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395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78F5B-A958-C690-CF07-018A8F32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Agenda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3688E7-AA6C-22E9-D2C3-B273AA378F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CH" dirty="0"/>
              <a:t>Ausgangslage und strategische Schlussfolgerungen für die Beschaffung</a:t>
            </a:r>
          </a:p>
          <a:p>
            <a:pPr marL="457200" indent="-457200">
              <a:buFont typeface="+mj-lt"/>
              <a:buAutoNum type="arabicPeriod"/>
            </a:pPr>
            <a:r>
              <a:rPr lang="de-CH" dirty="0"/>
              <a:t>Priorisierungsentscheidungen in der Implementierungsphase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0D6463-3C41-A36F-89C3-53F37D8C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BCCB79-D573-BEC1-3041-14CFC349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997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BB69B-0B17-340D-B54F-088E659B3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Ausgangslage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CCA8F8-67B2-A29B-FBD4-9F0513B1C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454FC3-333E-8783-B497-9DD0A008D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0073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6B10AE-AB71-B42F-0C49-FA4810B8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Ausgangslage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194651-8C5F-3946-B5EB-FE9070294D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CH" dirty="0"/>
              <a:t>Langzeitarchivierungswürdige digitale Objekte an der ZB</a:t>
            </a:r>
          </a:p>
          <a:p>
            <a:pPr lvl="1"/>
            <a:r>
              <a:rPr lang="de-CH" dirty="0"/>
              <a:t>Digitalisate aus der Eigendigitalisierung</a:t>
            </a:r>
          </a:p>
          <a:p>
            <a:pPr lvl="1"/>
            <a:r>
              <a:rPr lang="de-CH" dirty="0"/>
              <a:t>veröffentliche Born </a:t>
            </a:r>
            <a:r>
              <a:rPr lang="de-CH" dirty="0" err="1"/>
              <a:t>digitals</a:t>
            </a:r>
            <a:r>
              <a:rPr lang="de-CH" dirty="0"/>
              <a:t> </a:t>
            </a:r>
            <a:r>
              <a:rPr lang="de-CH"/>
              <a:t>gemäss Turicensia-Sammelauftrag</a:t>
            </a:r>
            <a:endParaRPr lang="de-CH" dirty="0"/>
          </a:p>
          <a:p>
            <a:pPr lvl="1"/>
            <a:r>
              <a:rPr lang="de-CH" dirty="0"/>
              <a:t>unveröffentlichte Born </a:t>
            </a:r>
            <a:r>
              <a:rPr lang="de-CH" dirty="0" err="1"/>
              <a:t>digitals</a:t>
            </a:r>
            <a:r>
              <a:rPr lang="de-CH" dirty="0"/>
              <a:t> (digitales Archivgut)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DE832FD-71B8-EE3C-83FF-E1135AB16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A099E6-6EB8-A885-B3F3-DBA7A690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567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FFB693C-2178-F1E8-73CC-2465AC68D03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/>
              <a:t>Eigendigitalisierung – Plattformen mit Präsenz der ZB</a:t>
            </a:r>
          </a:p>
          <a:p>
            <a:pPr lvl="1"/>
            <a:r>
              <a:rPr lang="de-CH" sz="1600" b="0" dirty="0"/>
              <a:t>e-</a:t>
            </a:r>
            <a:r>
              <a:rPr lang="de-CH" sz="1600" b="0" dirty="0" err="1"/>
              <a:t>codices</a:t>
            </a:r>
            <a:endParaRPr lang="de-CH" sz="1600" b="0" dirty="0"/>
          </a:p>
          <a:p>
            <a:pPr lvl="1"/>
            <a:r>
              <a:rPr lang="de-CH" sz="1600" b="0" dirty="0"/>
              <a:t>e-</a:t>
            </a:r>
            <a:r>
              <a:rPr lang="de-CH" sz="1600" b="0" dirty="0" err="1"/>
              <a:t>manuscripta</a:t>
            </a:r>
            <a:endParaRPr lang="de-CH" sz="1600" b="0" dirty="0"/>
          </a:p>
          <a:p>
            <a:pPr lvl="1"/>
            <a:r>
              <a:rPr lang="de-CH" sz="1600" b="0" dirty="0"/>
              <a:t>e-</a:t>
            </a:r>
            <a:r>
              <a:rPr lang="de-CH" sz="1600" b="0" dirty="0" err="1"/>
              <a:t>newspaperarchives</a:t>
            </a:r>
            <a:endParaRPr lang="de-CH" sz="1600" b="0" dirty="0"/>
          </a:p>
          <a:p>
            <a:pPr lvl="1"/>
            <a:r>
              <a:rPr lang="de-CH" sz="1600" b="0" dirty="0"/>
              <a:t>e-rara</a:t>
            </a:r>
          </a:p>
          <a:p>
            <a:pPr lvl="1"/>
            <a:r>
              <a:rPr lang="de-CH" sz="1600" b="0" dirty="0" err="1"/>
              <a:t>MemobasePlus</a:t>
            </a:r>
            <a:endParaRPr lang="de-CH" sz="1600" b="0" dirty="0"/>
          </a:p>
          <a:p>
            <a:pPr lvl="1"/>
            <a:r>
              <a:rPr lang="de-CH" sz="1600" b="0" dirty="0" err="1"/>
              <a:t>Zurich</a:t>
            </a:r>
            <a:r>
              <a:rPr lang="de-CH" sz="1600" b="0" dirty="0"/>
              <a:t> Open </a:t>
            </a:r>
            <a:r>
              <a:rPr lang="de-CH" sz="1600" b="0" dirty="0" err="1"/>
              <a:t>Platform</a:t>
            </a:r>
            <a:r>
              <a:rPr lang="de-CH" sz="1600" b="0" dirty="0"/>
              <a:t> (ZOP)</a:t>
            </a:r>
          </a:p>
          <a:p>
            <a:pPr lvl="1"/>
            <a:r>
              <a:rPr lang="de-CH" sz="1600" b="0" dirty="0" err="1"/>
              <a:t>ZBcollections</a:t>
            </a:r>
            <a:endParaRPr lang="de-CH" sz="1600" b="0" dirty="0"/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C909A08-7AC2-2C49-5634-7FCD64C5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Ausgangslage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5CF331D-0F6C-F482-C78E-F87BF64F98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ACD1A0E-350B-6188-1C5A-F0E965287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C0988BE-2C68-1817-18AA-7F95208E78D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8325B7B-B0C8-ABDB-8FAC-410659334C0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5</a:t>
            </a:fld>
            <a:endParaRPr lang="de-CH" dirty="0"/>
          </a:p>
        </p:txBody>
      </p:sp>
      <p:pic>
        <p:nvPicPr>
          <p:cNvPr id="11" name="Inhaltsplatzhalter 10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3B958A19-4F77-FCEF-9FE3-ED09410E1F99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4571450" y="1643597"/>
            <a:ext cx="3384550" cy="1692275"/>
          </a:xfrm>
        </p:spPr>
      </p:pic>
    </p:spTree>
    <p:extLst>
      <p:ext uri="{BB962C8B-B14F-4D97-AF65-F5344CB8AC3E}">
        <p14:creationId xmlns:p14="http://schemas.microsoft.com/office/powerpoint/2010/main" val="417245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C371B5D-D4B9-0732-E043-FBBB47DEEF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/>
              <a:t>veröffentliche Born </a:t>
            </a:r>
            <a:r>
              <a:rPr lang="de-CH" dirty="0" err="1"/>
              <a:t>digitals</a:t>
            </a:r>
            <a:r>
              <a:rPr lang="de-CH" dirty="0"/>
              <a:t> gemäss </a:t>
            </a:r>
            <a:r>
              <a:rPr lang="de-CH" dirty="0" err="1"/>
              <a:t>Turicenisa</a:t>
            </a:r>
            <a:r>
              <a:rPr lang="de-CH" dirty="0"/>
              <a:t>-Sammelauftrag</a:t>
            </a:r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5B8C5B-9849-DDFA-6223-08116465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Ausgangslage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79358F2-E4E6-8785-F79A-A93112F85C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946C699-A88D-9F01-A17E-BDD0404AB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CCFDC4A-D0F4-E026-9FEF-44562F59C1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71D5B9E-A2FB-D999-10E0-430A5FB76FC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15" name="Inhaltsplatzhalter 1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7D913181-CD06-34ED-81CA-9FBBFB0412B7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4571450" y="1512000"/>
            <a:ext cx="3384550" cy="1792370"/>
          </a:xfrm>
        </p:spPr>
      </p:pic>
    </p:spTree>
    <p:extLst>
      <p:ext uri="{BB962C8B-B14F-4D97-AF65-F5344CB8AC3E}">
        <p14:creationId xmlns:p14="http://schemas.microsoft.com/office/powerpoint/2010/main" val="567453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C371B5D-D4B9-0732-E043-FBBB47DEEF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err="1"/>
              <a:t>unveröffentliche</a:t>
            </a:r>
            <a:r>
              <a:rPr lang="de-CH" dirty="0"/>
              <a:t> Born </a:t>
            </a:r>
            <a:r>
              <a:rPr lang="de-CH" dirty="0" err="1"/>
              <a:t>digitals</a:t>
            </a:r>
            <a:r>
              <a:rPr lang="de-CH" dirty="0"/>
              <a:t> (digitales Archivgut)</a:t>
            </a:r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5B8C5B-9849-DDFA-6223-08116465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Ausgangslage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79358F2-E4E6-8785-F79A-A93112F85C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946C699-A88D-9F01-A17E-BDD0404AB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CCFDC4A-D0F4-E026-9FEF-44562F59C1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71D5B9E-A2FB-D999-10E0-430A5FB76FC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7</a:t>
            </a:fld>
            <a:endParaRPr lang="de-CH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810A58-94A2-2CEC-A205-E1BE6BFC126C}"/>
              </a:ext>
            </a:extLst>
          </p:cNvPr>
          <p:cNvPicPr>
            <a:picLocks noGrp="1" noChangeAspect="1" noChangeArrowheads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250" y="1621238"/>
            <a:ext cx="20955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90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6FAEB643-ACA1-CE32-4242-9ED69D1A6594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97155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ED02E15F-598D-E1AF-790B-844F7FB18FD0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4572000" y="1511300"/>
          <a:ext cx="338455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275E5523-0E19-6EFF-8343-FBE67967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Ausgangslage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B237AF4-5597-5D4B-E835-20D4082025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A4381D0-9180-23AF-1FFE-136C5BCE34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3104878-328B-1834-B2BE-42C5F0915A2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4742FA0-3C0E-7413-928B-57B4DAF7E1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6009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2756F-372E-E218-DDBB-ECAC9475A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Beschaffung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1C0848-5E95-8D77-D462-273CDCA91F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SKKB-Fachtagung, Bern, 4.9.2023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40A913-75C4-7B5C-3B83-382D2C036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1D2C56-0B8C-3745-A2AA-4DA78A7F069E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3925919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ZB dunkelbraun-dunkelblau">
      <a:dk1>
        <a:srgbClr val="706263"/>
      </a:dk1>
      <a:lt1>
        <a:srgbClr val="FFFFFF"/>
      </a:lt1>
      <a:dk2>
        <a:srgbClr val="4281C7"/>
      </a:dk2>
      <a:lt2>
        <a:srgbClr val="FFFFFF"/>
      </a:lt2>
      <a:accent1>
        <a:srgbClr val="AA4A43"/>
      </a:accent1>
      <a:accent2>
        <a:srgbClr val="308F8D"/>
      </a:accent2>
      <a:accent3>
        <a:srgbClr val="5E724D"/>
      </a:accent3>
      <a:accent4>
        <a:srgbClr val="4F3D5E"/>
      </a:accent4>
      <a:accent5>
        <a:srgbClr val="9E844C"/>
      </a:accent5>
      <a:accent6>
        <a:srgbClr val="C1CB63"/>
      </a:accent6>
      <a:hlink>
        <a:srgbClr val="706263"/>
      </a:hlink>
      <a:folHlink>
        <a:srgbClr val="706263"/>
      </a:folHlink>
    </a:clrScheme>
    <a:fontScheme name="Benutzerdefiniert 1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ZB schwarz-dunkelblau">
        <a:dk1>
          <a:srgbClr val="000000"/>
        </a:dk1>
        <a:lt1>
          <a:srgbClr val="FFFFFF"/>
        </a:lt1>
        <a:dk2>
          <a:srgbClr val="4281C7"/>
        </a:dk2>
        <a:lt2>
          <a:srgbClr val="FFFFFF"/>
        </a:lt2>
        <a:accent1>
          <a:srgbClr val="AA4A43"/>
        </a:accent1>
        <a:accent2>
          <a:srgbClr val="308F8D"/>
        </a:accent2>
        <a:accent3>
          <a:srgbClr val="5E724D"/>
        </a:accent3>
        <a:accent4>
          <a:srgbClr val="4F3D5E"/>
        </a:accent4>
        <a:accent5>
          <a:srgbClr val="9E844C"/>
        </a:accent5>
        <a:accent6>
          <a:srgbClr val="C1CB6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B dunkelbraun-dunkelblau">
        <a:dk1>
          <a:srgbClr val="706263"/>
        </a:dk1>
        <a:lt1>
          <a:srgbClr val="FFFFFF"/>
        </a:lt1>
        <a:dk2>
          <a:srgbClr val="4281C7"/>
        </a:dk2>
        <a:lt2>
          <a:srgbClr val="FFFFFF"/>
        </a:lt2>
        <a:accent1>
          <a:srgbClr val="AA4A43"/>
        </a:accent1>
        <a:accent2>
          <a:srgbClr val="308F8D"/>
        </a:accent2>
        <a:accent3>
          <a:srgbClr val="5E724D"/>
        </a:accent3>
        <a:accent4>
          <a:srgbClr val="4F3D5E"/>
        </a:accent4>
        <a:accent5>
          <a:srgbClr val="9E844C"/>
        </a:accent5>
        <a:accent6>
          <a:srgbClr val="C1CB63"/>
        </a:accent6>
        <a:hlink>
          <a:srgbClr val="706263"/>
        </a:hlink>
        <a:folHlink>
          <a:srgbClr val="7062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B braun-blau">
        <a:dk1>
          <a:srgbClr val="997A73"/>
        </a:dk1>
        <a:lt1>
          <a:srgbClr val="FFFFFF"/>
        </a:lt1>
        <a:dk2>
          <a:srgbClr val="78A5D7"/>
        </a:dk2>
        <a:lt2>
          <a:srgbClr val="FFFFFF"/>
        </a:lt2>
        <a:accent1>
          <a:srgbClr val="AA4A43"/>
        </a:accent1>
        <a:accent2>
          <a:srgbClr val="308F8D"/>
        </a:accent2>
        <a:accent3>
          <a:srgbClr val="5E724D"/>
        </a:accent3>
        <a:accent4>
          <a:srgbClr val="4F3D5E"/>
        </a:accent4>
        <a:accent5>
          <a:srgbClr val="9E844C"/>
        </a:accent5>
        <a:accent6>
          <a:srgbClr val="C1CB63"/>
        </a:accent6>
        <a:hlink>
          <a:srgbClr val="997A73"/>
        </a:hlink>
        <a:folHlink>
          <a:srgbClr val="997A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ZB-Braun">
      <a:srgbClr val="997A73"/>
    </a:custClr>
    <a:custClr name="ZB-Blau">
      <a:srgbClr val="78A5D7"/>
    </a:custClr>
    <a:custClr name="ZB-Dunkelbraun">
      <a:srgbClr val="706263"/>
    </a:custClr>
    <a:custClr name="Weiss">
      <a:srgbClr val="FFFFFF"/>
    </a:custClr>
    <a:custClr name="ZB-Rot">
      <a:srgbClr val="AA4A43"/>
    </a:custClr>
    <a:custClr name="ZB-Tuerkis">
      <a:srgbClr val="308F8D"/>
    </a:custClr>
    <a:custClr name="ZB-Gruen">
      <a:srgbClr val="5E724D"/>
    </a:custClr>
    <a:custClr name="ZB-Violett">
      <a:srgbClr val="4F3D5E"/>
    </a:custClr>
    <a:custClr name="ZB-Ocker">
      <a:srgbClr val="9E844C"/>
    </a:custClr>
    <a:custClr name="ZB-Hellgruen">
      <a:srgbClr val="C1CB63"/>
    </a:custClr>
  </a:custClrLst>
  <a:extLst>
    <a:ext uri="{05A4C25C-085E-4340-85A3-A5531E510DB2}">
      <thm15:themeFamily xmlns:thm15="http://schemas.microsoft.com/office/thememl/2012/main" name="Präsentation1" id="{BDA921B5-8DCB-4305-80C2-163CAC7ABC10}" vid="{748D275F-7857-422D-84A8-D6E30C34552B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28E56E0A5124D9746F2F63E250A5B" ma:contentTypeVersion="17" ma:contentTypeDescription="Create a new document." ma:contentTypeScope="" ma:versionID="09717722fde115ff69a6afad9534cd49">
  <xsd:schema xmlns:xsd="http://www.w3.org/2001/XMLSchema" xmlns:xs="http://www.w3.org/2001/XMLSchema" xmlns:p="http://schemas.microsoft.com/office/2006/metadata/properties" xmlns:ns2="6b0daa1f-51d1-45ec-9531-8473d785a6f4" xmlns:ns3="5b2daeab-bc3a-45ec-b624-a2591c7a734e" targetNamespace="http://schemas.microsoft.com/office/2006/metadata/properties" ma:root="true" ma:fieldsID="db3a08c7a5a2611d488c12fba68ae238" ns2:_="" ns3:_="">
    <xsd:import namespace="6b0daa1f-51d1-45ec-9531-8473d785a6f4"/>
    <xsd:import namespace="5b2daeab-bc3a-45ec-b624-a2591c7a7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daa1f-51d1-45ec-9531-8473d785a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ce99ab-e86c-498e-ac27-92c974677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daeab-bc3a-45ec-b624-a2591c7a7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5d10b37-8c14-468d-b25f-de83512288e0}" ma:internalName="TaxCatchAll" ma:showField="CatchAllData" ma:web="5b2daeab-bc3a-45ec-b624-a2591c7a7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FA60B0-89E7-4C7C-979B-9E1253A38C0B}"/>
</file>

<file path=customXml/itemProps2.xml><?xml version="1.0" encoding="utf-8"?>
<ds:datastoreItem xmlns:ds="http://schemas.openxmlformats.org/officeDocument/2006/customXml" ds:itemID="{E883BCBE-3F58-4062-AA3D-52BC5449B63C}"/>
</file>

<file path=docProps/app.xml><?xml version="1.0" encoding="utf-8"?>
<Properties xmlns="http://schemas.openxmlformats.org/officeDocument/2006/extended-properties" xmlns:vt="http://schemas.openxmlformats.org/officeDocument/2006/docPropsVTypes">
  <Template>ZB__Beispielpraesentation</Template>
  <TotalTime>0</TotalTime>
  <Words>317</Words>
  <Application>Microsoft Office PowerPoint</Application>
  <PresentationFormat>Bildschirmpräsentation (4:3)</PresentationFormat>
  <Paragraphs>85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Bold</vt:lpstr>
      <vt:lpstr>Georgia</vt:lpstr>
      <vt:lpstr>Microsoft Sans Serif</vt:lpstr>
      <vt:lpstr>Times New Roman</vt:lpstr>
      <vt:lpstr>Trade Gothic LT Std Bold</vt:lpstr>
      <vt:lpstr>Wingdings</vt:lpstr>
      <vt:lpstr>Standarddesign</vt:lpstr>
      <vt:lpstr>Digitale Langzeitarchivierung an der Zentralbibliothek Zürich</vt:lpstr>
      <vt:lpstr>Agenda</vt:lpstr>
      <vt:lpstr>Ausgangslage</vt:lpstr>
      <vt:lpstr>Ausgangslage</vt:lpstr>
      <vt:lpstr>Ausgangslage</vt:lpstr>
      <vt:lpstr>Ausgangslage</vt:lpstr>
      <vt:lpstr>Ausgangslage</vt:lpstr>
      <vt:lpstr>Ausgangslage</vt:lpstr>
      <vt:lpstr>Beschaffung</vt:lpstr>
      <vt:lpstr>Priorisierungskriterien</vt:lpstr>
      <vt:lpstr>Priorisierungskriterien</vt:lpstr>
      <vt:lpstr>Priorisierung</vt:lpstr>
      <vt:lpstr>Fragen und Diskussion</vt:lpstr>
    </vt:vector>
  </TitlesOfParts>
  <Company>Zentralbibliothek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ein Titel.</dc:title>
  <dc:creator>Wiederkehr Stefan</dc:creator>
  <cp:lastModifiedBy>Nepfer Matthias NB</cp:lastModifiedBy>
  <cp:revision>46</cp:revision>
  <cp:lastPrinted>2023-08-23T07:18:15Z</cp:lastPrinted>
  <dcterms:created xsi:type="dcterms:W3CDTF">2020-08-23T08:22:30Z</dcterms:created>
  <dcterms:modified xsi:type="dcterms:W3CDTF">2023-08-29T06:46:10Z</dcterms:modified>
</cp:coreProperties>
</file>